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738" r:id="rId3"/>
    <p:sldMasterId id="2147483753" r:id="rId4"/>
    <p:sldMasterId id="2147483780" r:id="rId5"/>
    <p:sldMasterId id="2147483792" r:id="rId6"/>
  </p:sldMasterIdLst>
  <p:notesMasterIdLst>
    <p:notesMasterId r:id="rId39"/>
  </p:notesMasterIdLst>
  <p:sldIdLst>
    <p:sldId id="5099" r:id="rId7"/>
    <p:sldId id="3491" r:id="rId8"/>
    <p:sldId id="4779" r:id="rId9"/>
    <p:sldId id="5043" r:id="rId10"/>
    <p:sldId id="3503" r:id="rId11"/>
    <p:sldId id="5098" r:id="rId12"/>
    <p:sldId id="5044" r:id="rId13"/>
    <p:sldId id="5045" r:id="rId14"/>
    <p:sldId id="5172" r:id="rId15"/>
    <p:sldId id="5174" r:id="rId16"/>
    <p:sldId id="4071" r:id="rId17"/>
    <p:sldId id="4802" r:id="rId18"/>
    <p:sldId id="4075" r:id="rId19"/>
    <p:sldId id="4976" r:id="rId20"/>
    <p:sldId id="5088" r:id="rId21"/>
    <p:sldId id="5089" r:id="rId22"/>
    <p:sldId id="5090" r:id="rId23"/>
    <p:sldId id="5094" r:id="rId24"/>
    <p:sldId id="4636" r:id="rId25"/>
    <p:sldId id="4644" r:id="rId26"/>
    <p:sldId id="5087" r:id="rId27"/>
    <p:sldId id="3515" r:id="rId28"/>
    <p:sldId id="3516" r:id="rId29"/>
    <p:sldId id="3517" r:id="rId30"/>
    <p:sldId id="5046" r:id="rId31"/>
    <p:sldId id="5047" r:id="rId32"/>
    <p:sldId id="5095" r:id="rId33"/>
    <p:sldId id="4880" r:id="rId34"/>
    <p:sldId id="4813" r:id="rId35"/>
    <p:sldId id="5091" r:id="rId36"/>
    <p:sldId id="5092" r:id="rId37"/>
    <p:sldId id="509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70" autoAdjust="0"/>
    <p:restoredTop sz="87607" autoAdjust="0"/>
  </p:normalViewPr>
  <p:slideViewPr>
    <p:cSldViewPr snapToGrid="0">
      <p:cViewPr varScale="1">
        <p:scale>
          <a:sx n="55" d="100"/>
          <a:sy n="55" d="100"/>
        </p:scale>
        <p:origin x="8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EAA7C-68D9-4F48-B97B-6071F7A2606B}" type="doc">
      <dgm:prSet loTypeId="urn:microsoft.com/office/officeart/2005/8/layout/cycle1" loCatId="cycle" qsTypeId="urn:microsoft.com/office/officeart/2005/8/quickstyle/simple1" qsCatId="simple" csTypeId="urn:microsoft.com/office/officeart/2005/8/colors/accent1_2" csCatId="accent1" phldr="1"/>
      <dgm:spPr/>
    </dgm:pt>
    <dgm:pt modelId="{533D72C9-7766-429E-A5CD-6D99AE7B70D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panose="020B0604020202020204" pitchFamily="34" charset="0"/>
            </a:rPr>
            <a:t>Assess the task</a:t>
          </a:r>
          <a:br>
            <a:rPr kumimoji="0" lang="en-NZ" altLang="en-US" sz="1600" b="1" i="0" u="none" strike="noStrike" cap="none" normalizeH="0" baseline="0" dirty="0">
              <a:ln>
                <a:noFill/>
              </a:ln>
              <a:solidFill>
                <a:schemeClr val="tx1"/>
              </a:solidFill>
              <a:effectLst/>
              <a:latin typeface="Arial" panose="020B0604020202020204" pitchFamily="34" charset="0"/>
            </a:rPr>
          </a:br>
          <a:r>
            <a:rPr kumimoji="0" lang="en-NZ" altLang="en-US" sz="1600" b="0" i="1" u="none" strike="noStrike" cap="none" normalizeH="0" baseline="0" dirty="0" err="1">
              <a:ln>
                <a:noFill/>
              </a:ln>
              <a:solidFill>
                <a:schemeClr val="tx1"/>
              </a:solidFill>
              <a:effectLst/>
              <a:latin typeface="Arial" panose="020B0604020202020204" pitchFamily="34" charset="0"/>
            </a:rPr>
            <a:t>Đánh</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giá</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nhiệm</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vụ</a:t>
          </a:r>
          <a:endParaRPr kumimoji="0" lang="en-GB" altLang="en-US" sz="1600" b="0" i="1" u="none" strike="noStrike" cap="none" normalizeH="0" baseline="0" dirty="0">
            <a:ln>
              <a:noFill/>
            </a:ln>
            <a:solidFill>
              <a:schemeClr val="tx1"/>
            </a:solidFill>
            <a:effectLst/>
            <a:latin typeface="Arial" panose="020B0604020202020204" pitchFamily="34" charset="0"/>
          </a:endParaRPr>
        </a:p>
      </dgm:t>
    </dgm:pt>
    <dgm:pt modelId="{B86F1B42-BE37-43C1-87EB-636971855067}" type="parTrans" cxnId="{BBAFC666-1076-4608-B435-C78B317EB392}">
      <dgm:prSet/>
      <dgm:spPr/>
      <dgm:t>
        <a:bodyPr/>
        <a:lstStyle/>
        <a:p>
          <a:endParaRPr lang="en-NZ"/>
        </a:p>
      </dgm:t>
    </dgm:pt>
    <dgm:pt modelId="{8563569D-DD9C-49E2-AC54-7EBD892DE1A9}" type="sibTrans" cxnId="{BBAFC666-1076-4608-B435-C78B317EB392}">
      <dgm:prSet/>
      <dgm:spPr/>
      <dgm:t>
        <a:bodyPr/>
        <a:lstStyle/>
        <a:p>
          <a:endParaRPr lang="en-NZ"/>
        </a:p>
      </dgm:t>
    </dgm:pt>
    <dgm:pt modelId="{DE6BA0FF-91CC-41B5-B835-47474B3D683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rPr>
            <a:t>Reflect</a:t>
          </a:r>
          <a:br>
            <a:rPr kumimoji="0" lang="en-GB" altLang="en-US" sz="1600" b="1" i="0" u="none" strike="noStrike" cap="none" normalizeH="0" baseline="0" dirty="0">
              <a:ln>
                <a:noFill/>
              </a:ln>
              <a:solidFill>
                <a:schemeClr val="tx1"/>
              </a:solidFill>
              <a:effectLst/>
              <a:latin typeface="Arial" panose="020B0604020202020204" pitchFamily="34" charset="0"/>
            </a:rPr>
          </a:br>
          <a:r>
            <a:rPr kumimoji="0" lang="en-GB" altLang="en-US" sz="1600" b="0" i="1" u="none" strike="noStrike" cap="none" normalizeH="0" baseline="0" dirty="0" err="1">
              <a:ln>
                <a:noFill/>
              </a:ln>
              <a:solidFill>
                <a:schemeClr val="tx1"/>
              </a:solidFill>
              <a:effectLst/>
              <a:latin typeface="Arial" panose="020B0604020202020204" pitchFamily="34" charset="0"/>
            </a:rPr>
            <a:t>Phản</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tư</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suy</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ngẫm</a:t>
          </a:r>
          <a:endParaRPr kumimoji="0" lang="en-GB" altLang="en-US" sz="1600" b="1" i="0" u="none" strike="noStrike" cap="none" normalizeH="0" baseline="0" dirty="0">
            <a:ln>
              <a:noFill/>
            </a:ln>
            <a:solidFill>
              <a:schemeClr val="tx1"/>
            </a:solidFill>
            <a:effectLst/>
            <a:latin typeface="Arial" panose="020B0604020202020204" pitchFamily="34" charset="0"/>
          </a:endParaRPr>
        </a:p>
      </dgm:t>
    </dgm:pt>
    <dgm:pt modelId="{316E4DA9-F0CE-4DF1-AFAB-788C0632BD6A}" type="parTrans" cxnId="{49C0A5F4-A4F3-40A9-AD8F-452484236634}">
      <dgm:prSet/>
      <dgm:spPr/>
      <dgm:t>
        <a:bodyPr/>
        <a:lstStyle/>
        <a:p>
          <a:endParaRPr lang="en-NZ"/>
        </a:p>
      </dgm:t>
    </dgm:pt>
    <dgm:pt modelId="{F5BC4F82-DD8F-4791-9C13-A743DF264B00}" type="sibTrans" cxnId="{49C0A5F4-A4F3-40A9-AD8F-452484236634}">
      <dgm:prSet/>
      <dgm:spPr/>
      <dgm:t>
        <a:bodyPr/>
        <a:lstStyle/>
        <a:p>
          <a:endParaRPr lang="en-NZ">
            <a:solidFill>
              <a:srgbClr val="FF0000"/>
            </a:solidFill>
          </a:endParaRPr>
        </a:p>
      </dgm:t>
    </dgm:pt>
    <dgm:pt modelId="{A96C28CA-DFED-44F2-B00C-49549972A53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panose="020B0604020202020204" pitchFamily="34" charset="0"/>
            </a:rPr>
            <a:t>Evaluate own strengths and weaknesses</a:t>
          </a:r>
          <a:br>
            <a:rPr kumimoji="0" lang="en-NZ" altLang="en-US" sz="1600" b="1" i="0" u="none" strike="noStrike" cap="none" normalizeH="0" baseline="0" dirty="0">
              <a:ln>
                <a:noFill/>
              </a:ln>
              <a:solidFill>
                <a:schemeClr val="tx1"/>
              </a:solidFill>
              <a:effectLst/>
              <a:latin typeface="Arial" panose="020B0604020202020204" pitchFamily="34" charset="0"/>
            </a:rPr>
          </a:br>
          <a:r>
            <a:rPr kumimoji="0" lang="en-NZ" altLang="en-US" sz="1600" b="0" i="1" u="none" strike="noStrike" cap="none" normalizeH="0" baseline="0" dirty="0" err="1">
              <a:ln>
                <a:noFill/>
              </a:ln>
              <a:solidFill>
                <a:schemeClr val="tx1"/>
              </a:solidFill>
              <a:effectLst/>
              <a:latin typeface="Arial" panose="020B0604020202020204" pitchFamily="34" charset="0"/>
            </a:rPr>
            <a:t>Đánh</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giá</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điểm</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mạnh</a:t>
          </a:r>
          <a:r>
            <a:rPr kumimoji="0" lang="en-NZ" altLang="en-US" sz="1600" b="0" i="1" u="none" strike="noStrike" cap="none" normalizeH="0" baseline="0" dirty="0">
              <a:ln>
                <a:noFill/>
              </a:ln>
              <a:solidFill>
                <a:schemeClr val="tx1"/>
              </a:solidFill>
              <a:effectLst/>
              <a:latin typeface="Arial" panose="020B0604020202020204" pitchFamily="34" charset="0"/>
            </a:rPr>
            <a:t>/</a:t>
          </a:r>
          <a:r>
            <a:rPr kumimoji="0" lang="en-NZ" altLang="en-US" sz="1600" b="0" i="1" u="none" strike="noStrike" cap="none" normalizeH="0" baseline="0" dirty="0" err="1">
              <a:ln>
                <a:noFill/>
              </a:ln>
              <a:solidFill>
                <a:schemeClr val="tx1"/>
              </a:solidFill>
              <a:effectLst/>
              <a:latin typeface="Arial" panose="020B0604020202020204" pitchFamily="34" charset="0"/>
            </a:rPr>
            <a:t>yếu</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của</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bản</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thân</a:t>
          </a:r>
          <a:endParaRPr kumimoji="0" lang="en-GB" altLang="en-US" sz="1600" b="0" i="1" u="none" strike="noStrike" cap="none" normalizeH="0" baseline="0" dirty="0">
            <a:ln>
              <a:noFill/>
            </a:ln>
            <a:solidFill>
              <a:schemeClr val="tx1"/>
            </a:solidFill>
            <a:effectLst/>
            <a:latin typeface="Arial" panose="020B0604020202020204" pitchFamily="34" charset="0"/>
          </a:endParaRPr>
        </a:p>
      </dgm:t>
    </dgm:pt>
    <dgm:pt modelId="{62D9C9FD-D37D-42D9-A6A2-374CEFC1E1FE}" type="parTrans" cxnId="{29F239A0-5A1C-4531-9BDA-F4AA1DCDF03C}">
      <dgm:prSet/>
      <dgm:spPr/>
      <dgm:t>
        <a:bodyPr/>
        <a:lstStyle/>
        <a:p>
          <a:endParaRPr lang="en-NZ"/>
        </a:p>
      </dgm:t>
    </dgm:pt>
    <dgm:pt modelId="{B77E658C-78CA-4C80-A9F6-886C859C0476}" type="sibTrans" cxnId="{29F239A0-5A1C-4531-9BDA-F4AA1DCDF03C}">
      <dgm:prSet/>
      <dgm:spPr/>
      <dgm:t>
        <a:bodyPr/>
        <a:lstStyle/>
        <a:p>
          <a:endParaRPr lang="en-NZ"/>
        </a:p>
      </dgm:t>
    </dgm:pt>
    <dgm:pt modelId="{4485D4B3-CD02-451D-9C25-157243D3960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cap="none" normalizeH="0" baseline="0" dirty="0">
              <a:ln>
                <a:noFill/>
              </a:ln>
              <a:solidFill>
                <a:schemeClr val="tx1"/>
              </a:solidFill>
              <a:effectLst/>
              <a:latin typeface="Arial" panose="020B0604020202020204" pitchFamily="34" charset="0"/>
            </a:rPr>
            <a:t>Plan the approach</a:t>
          </a:r>
          <a:br>
            <a:rPr kumimoji="0" lang="en-NZ" altLang="en-US" sz="1600" b="1" i="0" u="none" strike="noStrike" cap="none" normalizeH="0" baseline="0" dirty="0">
              <a:ln>
                <a:noFill/>
              </a:ln>
              <a:solidFill>
                <a:schemeClr val="tx1"/>
              </a:solidFill>
              <a:effectLst/>
              <a:latin typeface="Arial" panose="020B0604020202020204" pitchFamily="34" charset="0"/>
            </a:rPr>
          </a:br>
          <a:r>
            <a:rPr kumimoji="0" lang="en-NZ" altLang="en-US" sz="1600" b="0" i="1" u="none" strike="noStrike" cap="none" normalizeH="0" baseline="0" dirty="0" err="1">
              <a:ln>
                <a:noFill/>
              </a:ln>
              <a:solidFill>
                <a:schemeClr val="tx1"/>
              </a:solidFill>
              <a:effectLst/>
              <a:latin typeface="Arial" panose="020B0604020202020204" pitchFamily="34" charset="0"/>
            </a:rPr>
            <a:t>Lập</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kế</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hoạch</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tiếp</a:t>
          </a:r>
          <a:r>
            <a:rPr kumimoji="0" lang="en-NZ" altLang="en-US" sz="1600" b="0" i="1" u="none" strike="noStrike" cap="none" normalizeH="0" baseline="0" dirty="0">
              <a:ln>
                <a:noFill/>
              </a:ln>
              <a:solidFill>
                <a:schemeClr val="tx1"/>
              </a:solidFill>
              <a:effectLst/>
              <a:latin typeface="Arial" panose="020B0604020202020204" pitchFamily="34" charset="0"/>
            </a:rPr>
            <a:t> </a:t>
          </a:r>
          <a:r>
            <a:rPr kumimoji="0" lang="en-NZ" altLang="en-US" sz="1600" b="0" i="1" u="none" strike="noStrike" cap="none" normalizeH="0" baseline="0" dirty="0" err="1">
              <a:ln>
                <a:noFill/>
              </a:ln>
              <a:solidFill>
                <a:schemeClr val="tx1"/>
              </a:solidFill>
              <a:effectLst/>
              <a:latin typeface="Arial" panose="020B0604020202020204" pitchFamily="34" charset="0"/>
            </a:rPr>
            <a:t>cận</a:t>
          </a:r>
          <a:endParaRPr kumimoji="0" lang="en-GB" altLang="en-US" sz="1600" b="1" i="0" u="none" strike="noStrike" cap="none" normalizeH="0" baseline="0" dirty="0">
            <a:ln>
              <a:noFill/>
            </a:ln>
            <a:solidFill>
              <a:schemeClr val="tx1"/>
            </a:solidFill>
            <a:effectLst/>
            <a:latin typeface="Arial" panose="020B0604020202020204" pitchFamily="34" charset="0"/>
          </a:endParaRPr>
        </a:p>
      </dgm:t>
    </dgm:pt>
    <dgm:pt modelId="{FE89E04B-35D8-4A30-BF44-4A23CF8A0AE1}" type="parTrans" cxnId="{DB1E9669-D7D8-4B87-BD84-90F5209A3990}">
      <dgm:prSet/>
      <dgm:spPr/>
      <dgm:t>
        <a:bodyPr/>
        <a:lstStyle/>
        <a:p>
          <a:endParaRPr lang="en-NZ"/>
        </a:p>
      </dgm:t>
    </dgm:pt>
    <dgm:pt modelId="{BC2F187D-1819-48A6-8A76-4F4971083C9B}" type="sibTrans" cxnId="{DB1E9669-D7D8-4B87-BD84-90F5209A3990}">
      <dgm:prSet/>
      <dgm:spPr/>
      <dgm:t>
        <a:bodyPr/>
        <a:lstStyle/>
        <a:p>
          <a:endParaRPr lang="en-NZ"/>
        </a:p>
      </dgm:t>
    </dgm:pt>
    <dgm:pt modelId="{D0EFAEC2-8602-4332-8797-3E02817C8C2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Arial" panose="020B0604020202020204" pitchFamily="34" charset="0"/>
            </a:rPr>
            <a:t>Apply strategies</a:t>
          </a:r>
          <a:br>
            <a:rPr kumimoji="0" lang="en-GB" altLang="en-US" sz="1600" b="1" i="0" u="none" strike="noStrike" cap="none" normalizeH="0" baseline="0" dirty="0">
              <a:ln>
                <a:noFill/>
              </a:ln>
              <a:solidFill>
                <a:schemeClr val="tx1"/>
              </a:solidFill>
              <a:effectLst/>
              <a:latin typeface="Arial" panose="020B0604020202020204" pitchFamily="34" charset="0"/>
            </a:rPr>
          </a:br>
          <a:r>
            <a:rPr kumimoji="0" lang="en-GB" altLang="en-US" sz="1600" b="0" i="1" u="none" strike="noStrike" cap="none" normalizeH="0" baseline="0" dirty="0" err="1">
              <a:ln>
                <a:noFill/>
              </a:ln>
              <a:solidFill>
                <a:schemeClr val="tx1"/>
              </a:solidFill>
              <a:effectLst/>
              <a:latin typeface="Arial" panose="020B0604020202020204" pitchFamily="34" charset="0"/>
            </a:rPr>
            <a:t>Áp</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dụng</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các</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chiến</a:t>
          </a:r>
          <a:r>
            <a:rPr kumimoji="0" lang="en-GB" altLang="en-US" sz="1600" b="0" i="1" u="none" strike="noStrike" cap="none" normalizeH="0" baseline="0" dirty="0">
              <a:ln>
                <a:noFill/>
              </a:ln>
              <a:solidFill>
                <a:schemeClr val="tx1"/>
              </a:solidFill>
              <a:effectLst/>
              <a:latin typeface="Arial" panose="020B0604020202020204" pitchFamily="34" charset="0"/>
            </a:rPr>
            <a:t> </a:t>
          </a:r>
          <a:r>
            <a:rPr kumimoji="0" lang="en-GB" altLang="en-US" sz="1600" b="0" i="1" u="none" strike="noStrike" cap="none" normalizeH="0" baseline="0" dirty="0" err="1">
              <a:ln>
                <a:noFill/>
              </a:ln>
              <a:solidFill>
                <a:schemeClr val="tx1"/>
              </a:solidFill>
              <a:effectLst/>
              <a:latin typeface="Arial" panose="020B0604020202020204" pitchFamily="34" charset="0"/>
            </a:rPr>
            <a:t>lược</a:t>
          </a:r>
          <a:endParaRPr kumimoji="0" lang="en-GB" altLang="en-US" sz="1600" b="0" i="1" u="none" strike="noStrike" cap="none" normalizeH="0" baseline="0" dirty="0">
            <a:ln>
              <a:noFill/>
            </a:ln>
            <a:solidFill>
              <a:schemeClr val="tx1"/>
            </a:solidFill>
            <a:effectLst/>
            <a:latin typeface="Arial" panose="020B0604020202020204" pitchFamily="34" charset="0"/>
          </a:endParaRPr>
        </a:p>
      </dgm:t>
    </dgm:pt>
    <dgm:pt modelId="{50972423-0715-4073-A123-41A37E3E8BE5}" type="parTrans" cxnId="{AE113BAF-AE0C-4FA0-A8D4-CE6C47B5AE04}">
      <dgm:prSet/>
      <dgm:spPr/>
      <dgm:t>
        <a:bodyPr/>
        <a:lstStyle/>
        <a:p>
          <a:endParaRPr lang="en-NZ"/>
        </a:p>
      </dgm:t>
    </dgm:pt>
    <dgm:pt modelId="{39EB195D-7D43-4848-BAB2-DDC7FA47E256}" type="sibTrans" cxnId="{AE113BAF-AE0C-4FA0-A8D4-CE6C47B5AE04}">
      <dgm:prSet/>
      <dgm:spPr/>
      <dgm:t>
        <a:bodyPr/>
        <a:lstStyle/>
        <a:p>
          <a:endParaRPr lang="en-NZ"/>
        </a:p>
      </dgm:t>
    </dgm:pt>
    <dgm:pt modelId="{B81A3B4D-733A-4887-8C80-B27A21A45263}" type="pres">
      <dgm:prSet presAssocID="{81BEAA7C-68D9-4F48-B97B-6071F7A2606B}" presName="cycle" presStyleCnt="0">
        <dgm:presLayoutVars>
          <dgm:dir/>
          <dgm:resizeHandles val="exact"/>
        </dgm:presLayoutVars>
      </dgm:prSet>
      <dgm:spPr/>
    </dgm:pt>
    <dgm:pt modelId="{D2D12C85-DFC4-4255-92C1-3FEC947739FD}" type="pres">
      <dgm:prSet presAssocID="{533D72C9-7766-429E-A5CD-6D99AE7B70DE}" presName="dummy" presStyleCnt="0"/>
      <dgm:spPr/>
    </dgm:pt>
    <dgm:pt modelId="{E20E2865-85E3-4FAB-837D-B35571896EC5}" type="pres">
      <dgm:prSet presAssocID="{533D72C9-7766-429E-A5CD-6D99AE7B70DE}" presName="node" presStyleLbl="revTx" presStyleIdx="0" presStyleCnt="5">
        <dgm:presLayoutVars>
          <dgm:bulletEnabled val="1"/>
        </dgm:presLayoutVars>
      </dgm:prSet>
      <dgm:spPr/>
    </dgm:pt>
    <dgm:pt modelId="{D1D82468-5C1F-4F90-B77E-78D1CE924745}" type="pres">
      <dgm:prSet presAssocID="{8563569D-DD9C-49E2-AC54-7EBD892DE1A9}" presName="sibTrans" presStyleLbl="node1" presStyleIdx="0" presStyleCnt="5"/>
      <dgm:spPr/>
    </dgm:pt>
    <dgm:pt modelId="{A9218B08-9240-4D10-A231-77939314B985}" type="pres">
      <dgm:prSet presAssocID="{A96C28CA-DFED-44F2-B00C-49549972A539}" presName="dummy" presStyleCnt="0"/>
      <dgm:spPr/>
    </dgm:pt>
    <dgm:pt modelId="{0E27ABC5-AEAC-4A2C-93B5-A6500080BB26}" type="pres">
      <dgm:prSet presAssocID="{A96C28CA-DFED-44F2-B00C-49549972A539}" presName="node" presStyleLbl="revTx" presStyleIdx="1" presStyleCnt="5" custScaleX="227226">
        <dgm:presLayoutVars>
          <dgm:bulletEnabled val="1"/>
        </dgm:presLayoutVars>
      </dgm:prSet>
      <dgm:spPr/>
    </dgm:pt>
    <dgm:pt modelId="{A8D76E23-8B43-4190-809E-71483DC4373F}" type="pres">
      <dgm:prSet presAssocID="{B77E658C-78CA-4C80-A9F6-886C859C0476}" presName="sibTrans" presStyleLbl="node1" presStyleIdx="1" presStyleCnt="5"/>
      <dgm:spPr/>
    </dgm:pt>
    <dgm:pt modelId="{755CD331-EE07-4E7F-9FBE-F74AEEBF15D9}" type="pres">
      <dgm:prSet presAssocID="{4485D4B3-CD02-451D-9C25-157243D3960D}" presName="dummy" presStyleCnt="0"/>
      <dgm:spPr/>
    </dgm:pt>
    <dgm:pt modelId="{02528AFF-1BCC-48B6-BE2D-F4690859AE1A}" type="pres">
      <dgm:prSet presAssocID="{4485D4B3-CD02-451D-9C25-157243D3960D}" presName="node" presStyleLbl="revTx" presStyleIdx="2" presStyleCnt="5" custScaleX="114787">
        <dgm:presLayoutVars>
          <dgm:bulletEnabled val="1"/>
        </dgm:presLayoutVars>
      </dgm:prSet>
      <dgm:spPr/>
    </dgm:pt>
    <dgm:pt modelId="{3A8574CA-CA17-487A-88C9-F08FAEF47263}" type="pres">
      <dgm:prSet presAssocID="{BC2F187D-1819-48A6-8A76-4F4971083C9B}" presName="sibTrans" presStyleLbl="node1" presStyleIdx="2" presStyleCnt="5" custScaleX="104947" custScaleY="113526" custLinFactNeighborX="-1630" custLinFactNeighborY="-7069"/>
      <dgm:spPr/>
    </dgm:pt>
    <dgm:pt modelId="{A0E84CEF-6121-4F64-9029-32B77A317CEC}" type="pres">
      <dgm:prSet presAssocID="{D0EFAEC2-8602-4332-8797-3E02817C8C22}" presName="dummy" presStyleCnt="0"/>
      <dgm:spPr/>
    </dgm:pt>
    <dgm:pt modelId="{BFD72665-5D87-4554-ABEE-434FA267C960}" type="pres">
      <dgm:prSet presAssocID="{D0EFAEC2-8602-4332-8797-3E02817C8C22}" presName="node" presStyleLbl="revTx" presStyleIdx="3" presStyleCnt="5" custScaleX="213057">
        <dgm:presLayoutVars>
          <dgm:bulletEnabled val="1"/>
        </dgm:presLayoutVars>
      </dgm:prSet>
      <dgm:spPr/>
    </dgm:pt>
    <dgm:pt modelId="{84CCDFA9-3B67-4D0C-A8C8-4095A610FB3A}" type="pres">
      <dgm:prSet presAssocID="{39EB195D-7D43-4848-BAB2-DDC7FA47E256}" presName="sibTrans" presStyleLbl="node1" presStyleIdx="3" presStyleCnt="5" custLinFactNeighborX="1828" custLinFactNeighborY="-4577"/>
      <dgm:spPr/>
    </dgm:pt>
    <dgm:pt modelId="{F9CA4E19-ABD3-4281-B60B-D8543E8AB9D6}" type="pres">
      <dgm:prSet presAssocID="{DE6BA0FF-91CC-41B5-B835-47474B3D6837}" presName="dummy" presStyleCnt="0"/>
      <dgm:spPr/>
    </dgm:pt>
    <dgm:pt modelId="{25F9AF7D-3102-46A3-9BF9-7D6C3CD485F0}" type="pres">
      <dgm:prSet presAssocID="{DE6BA0FF-91CC-41B5-B835-47474B3D6837}" presName="node" presStyleLbl="revTx" presStyleIdx="4" presStyleCnt="5" custScaleX="154790">
        <dgm:presLayoutVars>
          <dgm:bulletEnabled val="1"/>
        </dgm:presLayoutVars>
      </dgm:prSet>
      <dgm:spPr/>
    </dgm:pt>
    <dgm:pt modelId="{137DFF36-19C1-49E9-A137-69A34E0E1A1D}" type="pres">
      <dgm:prSet presAssocID="{F5BC4F82-DD8F-4791-9C13-A743DF264B00}" presName="sibTrans" presStyleLbl="node1" presStyleIdx="4" presStyleCnt="5"/>
      <dgm:spPr/>
    </dgm:pt>
  </dgm:ptLst>
  <dgm:cxnLst>
    <dgm:cxn modelId="{F7E2931E-273A-4085-8E33-6027C1A4CC4B}" type="presOf" srcId="{BC2F187D-1819-48A6-8A76-4F4971083C9B}" destId="{3A8574CA-CA17-487A-88C9-F08FAEF47263}" srcOrd="0" destOrd="0" presId="urn:microsoft.com/office/officeart/2005/8/layout/cycle1"/>
    <dgm:cxn modelId="{FB392034-B3AC-4B6C-96E2-D675E05A7FBC}" type="presOf" srcId="{4485D4B3-CD02-451D-9C25-157243D3960D}" destId="{02528AFF-1BCC-48B6-BE2D-F4690859AE1A}" srcOrd="0" destOrd="0" presId="urn:microsoft.com/office/officeart/2005/8/layout/cycle1"/>
    <dgm:cxn modelId="{537D8F5F-C06F-47E0-87B2-5D8C502755DA}" type="presOf" srcId="{8563569D-DD9C-49E2-AC54-7EBD892DE1A9}" destId="{D1D82468-5C1F-4F90-B77E-78D1CE924745}" srcOrd="0" destOrd="0" presId="urn:microsoft.com/office/officeart/2005/8/layout/cycle1"/>
    <dgm:cxn modelId="{BBAFC666-1076-4608-B435-C78B317EB392}" srcId="{81BEAA7C-68D9-4F48-B97B-6071F7A2606B}" destId="{533D72C9-7766-429E-A5CD-6D99AE7B70DE}" srcOrd="0" destOrd="0" parTransId="{B86F1B42-BE37-43C1-87EB-636971855067}" sibTransId="{8563569D-DD9C-49E2-AC54-7EBD892DE1A9}"/>
    <dgm:cxn modelId="{DB1E9669-D7D8-4B87-BD84-90F5209A3990}" srcId="{81BEAA7C-68D9-4F48-B97B-6071F7A2606B}" destId="{4485D4B3-CD02-451D-9C25-157243D3960D}" srcOrd="2" destOrd="0" parTransId="{FE89E04B-35D8-4A30-BF44-4A23CF8A0AE1}" sibTransId="{BC2F187D-1819-48A6-8A76-4F4971083C9B}"/>
    <dgm:cxn modelId="{EF424C81-DD5F-4A20-BCDD-A1A5869DBA1E}" type="presOf" srcId="{D0EFAEC2-8602-4332-8797-3E02817C8C22}" destId="{BFD72665-5D87-4554-ABEE-434FA267C960}" srcOrd="0" destOrd="0" presId="urn:microsoft.com/office/officeart/2005/8/layout/cycle1"/>
    <dgm:cxn modelId="{4A0BA19A-188A-4C3A-B027-CF4E81C060D9}" type="presOf" srcId="{81BEAA7C-68D9-4F48-B97B-6071F7A2606B}" destId="{B81A3B4D-733A-4887-8C80-B27A21A45263}" srcOrd="0" destOrd="0" presId="urn:microsoft.com/office/officeart/2005/8/layout/cycle1"/>
    <dgm:cxn modelId="{29F239A0-5A1C-4531-9BDA-F4AA1DCDF03C}" srcId="{81BEAA7C-68D9-4F48-B97B-6071F7A2606B}" destId="{A96C28CA-DFED-44F2-B00C-49549972A539}" srcOrd="1" destOrd="0" parTransId="{62D9C9FD-D37D-42D9-A6A2-374CEFC1E1FE}" sibTransId="{B77E658C-78CA-4C80-A9F6-886C859C0476}"/>
    <dgm:cxn modelId="{A6B7DFA2-948D-4ABE-B709-D10D1FB4B5A4}" type="presOf" srcId="{DE6BA0FF-91CC-41B5-B835-47474B3D6837}" destId="{25F9AF7D-3102-46A3-9BF9-7D6C3CD485F0}" srcOrd="0" destOrd="0" presId="urn:microsoft.com/office/officeart/2005/8/layout/cycle1"/>
    <dgm:cxn modelId="{AE113BAF-AE0C-4FA0-A8D4-CE6C47B5AE04}" srcId="{81BEAA7C-68D9-4F48-B97B-6071F7A2606B}" destId="{D0EFAEC2-8602-4332-8797-3E02817C8C22}" srcOrd="3" destOrd="0" parTransId="{50972423-0715-4073-A123-41A37E3E8BE5}" sibTransId="{39EB195D-7D43-4848-BAB2-DDC7FA47E256}"/>
    <dgm:cxn modelId="{457D6BBC-5E41-4C1B-80DA-3F1FE70EC6E8}" type="presOf" srcId="{B77E658C-78CA-4C80-A9F6-886C859C0476}" destId="{A8D76E23-8B43-4190-809E-71483DC4373F}" srcOrd="0" destOrd="0" presId="urn:microsoft.com/office/officeart/2005/8/layout/cycle1"/>
    <dgm:cxn modelId="{B225B5C6-5904-4429-9151-3D6DF91191E4}" type="presOf" srcId="{F5BC4F82-DD8F-4791-9C13-A743DF264B00}" destId="{137DFF36-19C1-49E9-A137-69A34E0E1A1D}" srcOrd="0" destOrd="0" presId="urn:microsoft.com/office/officeart/2005/8/layout/cycle1"/>
    <dgm:cxn modelId="{E5C1CBDF-071D-4814-883C-E67F76183EE7}" type="presOf" srcId="{A96C28CA-DFED-44F2-B00C-49549972A539}" destId="{0E27ABC5-AEAC-4A2C-93B5-A6500080BB26}" srcOrd="0" destOrd="0" presId="urn:microsoft.com/office/officeart/2005/8/layout/cycle1"/>
    <dgm:cxn modelId="{42C32FE4-A727-4B38-A33E-5AF4D3A2CF93}" type="presOf" srcId="{39EB195D-7D43-4848-BAB2-DDC7FA47E256}" destId="{84CCDFA9-3B67-4D0C-A8C8-4095A610FB3A}" srcOrd="0" destOrd="0" presId="urn:microsoft.com/office/officeart/2005/8/layout/cycle1"/>
    <dgm:cxn modelId="{EE3EDAEE-EF97-4742-AAAF-90F073BB6C6B}" type="presOf" srcId="{533D72C9-7766-429E-A5CD-6D99AE7B70DE}" destId="{E20E2865-85E3-4FAB-837D-B35571896EC5}" srcOrd="0" destOrd="0" presId="urn:microsoft.com/office/officeart/2005/8/layout/cycle1"/>
    <dgm:cxn modelId="{49C0A5F4-A4F3-40A9-AD8F-452484236634}" srcId="{81BEAA7C-68D9-4F48-B97B-6071F7A2606B}" destId="{DE6BA0FF-91CC-41B5-B835-47474B3D6837}" srcOrd="4" destOrd="0" parTransId="{316E4DA9-F0CE-4DF1-AFAB-788C0632BD6A}" sibTransId="{F5BC4F82-DD8F-4791-9C13-A743DF264B00}"/>
    <dgm:cxn modelId="{78CB9CD6-80AA-4007-A2FE-C7D713FF0A5F}" type="presParOf" srcId="{B81A3B4D-733A-4887-8C80-B27A21A45263}" destId="{D2D12C85-DFC4-4255-92C1-3FEC947739FD}" srcOrd="0" destOrd="0" presId="urn:microsoft.com/office/officeart/2005/8/layout/cycle1"/>
    <dgm:cxn modelId="{1BA82AA4-7815-4FF7-AF92-049E9EB8DE85}" type="presParOf" srcId="{B81A3B4D-733A-4887-8C80-B27A21A45263}" destId="{E20E2865-85E3-4FAB-837D-B35571896EC5}" srcOrd="1" destOrd="0" presId="urn:microsoft.com/office/officeart/2005/8/layout/cycle1"/>
    <dgm:cxn modelId="{3CDBA141-904F-4066-AE14-4C27A8D04EB3}" type="presParOf" srcId="{B81A3B4D-733A-4887-8C80-B27A21A45263}" destId="{D1D82468-5C1F-4F90-B77E-78D1CE924745}" srcOrd="2" destOrd="0" presId="urn:microsoft.com/office/officeart/2005/8/layout/cycle1"/>
    <dgm:cxn modelId="{E0A45B6B-9639-4E72-A050-3432663E2E90}" type="presParOf" srcId="{B81A3B4D-733A-4887-8C80-B27A21A45263}" destId="{A9218B08-9240-4D10-A231-77939314B985}" srcOrd="3" destOrd="0" presId="urn:microsoft.com/office/officeart/2005/8/layout/cycle1"/>
    <dgm:cxn modelId="{88D43BD2-70DD-4FE2-B2A7-8AE3E1962859}" type="presParOf" srcId="{B81A3B4D-733A-4887-8C80-B27A21A45263}" destId="{0E27ABC5-AEAC-4A2C-93B5-A6500080BB26}" srcOrd="4" destOrd="0" presId="urn:microsoft.com/office/officeart/2005/8/layout/cycle1"/>
    <dgm:cxn modelId="{515AB6CE-A701-4FC9-89AC-F340AD6AE4B5}" type="presParOf" srcId="{B81A3B4D-733A-4887-8C80-B27A21A45263}" destId="{A8D76E23-8B43-4190-809E-71483DC4373F}" srcOrd="5" destOrd="0" presId="urn:microsoft.com/office/officeart/2005/8/layout/cycle1"/>
    <dgm:cxn modelId="{62F36BE5-67CA-4865-9039-DAADF6B1177C}" type="presParOf" srcId="{B81A3B4D-733A-4887-8C80-B27A21A45263}" destId="{755CD331-EE07-4E7F-9FBE-F74AEEBF15D9}" srcOrd="6" destOrd="0" presId="urn:microsoft.com/office/officeart/2005/8/layout/cycle1"/>
    <dgm:cxn modelId="{E31584B7-11F8-4482-8D82-4A8D49BBB871}" type="presParOf" srcId="{B81A3B4D-733A-4887-8C80-B27A21A45263}" destId="{02528AFF-1BCC-48B6-BE2D-F4690859AE1A}" srcOrd="7" destOrd="0" presId="urn:microsoft.com/office/officeart/2005/8/layout/cycle1"/>
    <dgm:cxn modelId="{5C1FA43F-81CA-4826-8A17-41CA368AB408}" type="presParOf" srcId="{B81A3B4D-733A-4887-8C80-B27A21A45263}" destId="{3A8574CA-CA17-487A-88C9-F08FAEF47263}" srcOrd="8" destOrd="0" presId="urn:microsoft.com/office/officeart/2005/8/layout/cycle1"/>
    <dgm:cxn modelId="{F2494CA2-F915-443B-933E-C2A35A7F6059}" type="presParOf" srcId="{B81A3B4D-733A-4887-8C80-B27A21A45263}" destId="{A0E84CEF-6121-4F64-9029-32B77A317CEC}" srcOrd="9" destOrd="0" presId="urn:microsoft.com/office/officeart/2005/8/layout/cycle1"/>
    <dgm:cxn modelId="{379A7608-4300-4FA4-BB8D-0605E34838A6}" type="presParOf" srcId="{B81A3B4D-733A-4887-8C80-B27A21A45263}" destId="{BFD72665-5D87-4554-ABEE-434FA267C960}" srcOrd="10" destOrd="0" presId="urn:microsoft.com/office/officeart/2005/8/layout/cycle1"/>
    <dgm:cxn modelId="{E943080C-3EB4-4624-87E5-EED8103DACCF}" type="presParOf" srcId="{B81A3B4D-733A-4887-8C80-B27A21A45263}" destId="{84CCDFA9-3B67-4D0C-A8C8-4095A610FB3A}" srcOrd="11" destOrd="0" presId="urn:microsoft.com/office/officeart/2005/8/layout/cycle1"/>
    <dgm:cxn modelId="{4C99491C-5BA1-457A-A927-B1109EA40987}" type="presParOf" srcId="{B81A3B4D-733A-4887-8C80-B27A21A45263}" destId="{F9CA4E19-ABD3-4281-B60B-D8543E8AB9D6}" srcOrd="12" destOrd="0" presId="urn:microsoft.com/office/officeart/2005/8/layout/cycle1"/>
    <dgm:cxn modelId="{2EBE619B-D2A1-4A75-B235-C28A01956FC4}" type="presParOf" srcId="{B81A3B4D-733A-4887-8C80-B27A21A45263}" destId="{25F9AF7D-3102-46A3-9BF9-7D6C3CD485F0}" srcOrd="13" destOrd="0" presId="urn:microsoft.com/office/officeart/2005/8/layout/cycle1"/>
    <dgm:cxn modelId="{1E926A60-6080-4DD0-B6F6-D4D74302BFA2}" type="presParOf" srcId="{B81A3B4D-733A-4887-8C80-B27A21A45263}" destId="{137DFF36-19C1-49E9-A137-69A34E0E1A1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E2865-85E3-4FAB-837D-B35571896EC5}">
      <dsp:nvSpPr>
        <dsp:cNvPr id="0" name=""/>
        <dsp:cNvSpPr/>
      </dsp:nvSpPr>
      <dsp:spPr>
        <a:xfrm>
          <a:off x="4102396" y="37188"/>
          <a:ext cx="1268395"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kern="1200" cap="none" normalizeH="0" baseline="0" dirty="0">
              <a:ln>
                <a:noFill/>
              </a:ln>
              <a:solidFill>
                <a:schemeClr val="tx1"/>
              </a:solidFill>
              <a:effectLst/>
              <a:latin typeface="Arial" panose="020B0604020202020204" pitchFamily="34" charset="0"/>
            </a:rPr>
            <a:t>Assess the task</a:t>
          </a:r>
          <a:br>
            <a:rPr kumimoji="0" lang="en-NZ" altLang="en-US" sz="1600" b="1" i="0" u="none" strike="noStrike" kern="1200" cap="none" normalizeH="0" baseline="0" dirty="0">
              <a:ln>
                <a:noFill/>
              </a:ln>
              <a:solidFill>
                <a:schemeClr val="tx1"/>
              </a:solidFill>
              <a:effectLst/>
              <a:latin typeface="Arial" panose="020B0604020202020204" pitchFamily="34" charset="0"/>
            </a:rPr>
          </a:br>
          <a:r>
            <a:rPr kumimoji="0" lang="en-NZ" altLang="en-US" sz="1600" b="0" i="1" u="none" strike="noStrike" kern="1200" cap="none" normalizeH="0" baseline="0" dirty="0" err="1">
              <a:ln>
                <a:noFill/>
              </a:ln>
              <a:solidFill>
                <a:schemeClr val="tx1"/>
              </a:solidFill>
              <a:effectLst/>
              <a:latin typeface="Arial" panose="020B0604020202020204" pitchFamily="34" charset="0"/>
            </a:rPr>
            <a:t>Đánh</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giá</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nhiệm</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vụ</a:t>
          </a:r>
          <a:endParaRPr kumimoji="0" lang="en-GB" altLang="en-US" sz="1600" b="0" i="1" u="none" strike="noStrike" kern="1200" cap="none" normalizeH="0" baseline="0" dirty="0">
            <a:ln>
              <a:noFill/>
            </a:ln>
            <a:solidFill>
              <a:schemeClr val="tx1"/>
            </a:solidFill>
            <a:effectLst/>
            <a:latin typeface="Arial" panose="020B0604020202020204" pitchFamily="34" charset="0"/>
          </a:endParaRPr>
        </a:p>
      </dsp:txBody>
      <dsp:txXfrm>
        <a:off x="4102396" y="37188"/>
        <a:ext cx="1268395" cy="1268395"/>
      </dsp:txXfrm>
    </dsp:sp>
    <dsp:sp modelId="{D1D82468-5C1F-4F90-B77E-78D1CE924745}">
      <dsp:nvSpPr>
        <dsp:cNvPr id="0" name=""/>
        <dsp:cNvSpPr/>
      </dsp:nvSpPr>
      <dsp:spPr>
        <a:xfrm>
          <a:off x="1112392" y="-261"/>
          <a:ext cx="4763488" cy="4763488"/>
        </a:xfrm>
        <a:prstGeom prst="circularArrow">
          <a:avLst>
            <a:gd name="adj1" fmla="val 5192"/>
            <a:gd name="adj2" fmla="val 335345"/>
            <a:gd name="adj3" fmla="val 21295558"/>
            <a:gd name="adj4" fmla="val 19764209"/>
            <a:gd name="adj5" fmla="val 6058"/>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7ABC5-AEAC-4A2C-93B5-A6500080BB26}">
      <dsp:nvSpPr>
        <dsp:cNvPr id="0" name=""/>
        <dsp:cNvSpPr/>
      </dsp:nvSpPr>
      <dsp:spPr>
        <a:xfrm>
          <a:off x="4063413" y="2400483"/>
          <a:ext cx="2882125"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kern="1200" cap="none" normalizeH="0" baseline="0" dirty="0">
              <a:ln>
                <a:noFill/>
              </a:ln>
              <a:solidFill>
                <a:schemeClr val="tx1"/>
              </a:solidFill>
              <a:effectLst/>
              <a:latin typeface="Arial" panose="020B0604020202020204" pitchFamily="34" charset="0"/>
            </a:rPr>
            <a:t>Evaluate own strengths and weaknesses</a:t>
          </a:r>
          <a:br>
            <a:rPr kumimoji="0" lang="en-NZ" altLang="en-US" sz="1600" b="1" i="0" u="none" strike="noStrike" kern="1200" cap="none" normalizeH="0" baseline="0" dirty="0">
              <a:ln>
                <a:noFill/>
              </a:ln>
              <a:solidFill>
                <a:schemeClr val="tx1"/>
              </a:solidFill>
              <a:effectLst/>
              <a:latin typeface="Arial" panose="020B0604020202020204" pitchFamily="34" charset="0"/>
            </a:rPr>
          </a:br>
          <a:r>
            <a:rPr kumimoji="0" lang="en-NZ" altLang="en-US" sz="1600" b="0" i="1" u="none" strike="noStrike" kern="1200" cap="none" normalizeH="0" baseline="0" dirty="0" err="1">
              <a:ln>
                <a:noFill/>
              </a:ln>
              <a:solidFill>
                <a:schemeClr val="tx1"/>
              </a:solidFill>
              <a:effectLst/>
              <a:latin typeface="Arial" panose="020B0604020202020204" pitchFamily="34" charset="0"/>
            </a:rPr>
            <a:t>Đánh</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giá</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điểm</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mạnh</a:t>
          </a:r>
          <a:r>
            <a:rPr kumimoji="0" lang="en-NZ" altLang="en-US" sz="1600" b="0" i="1" u="none" strike="noStrike" kern="1200" cap="none" normalizeH="0" baseline="0" dirty="0">
              <a:ln>
                <a:noFill/>
              </a:ln>
              <a:solidFill>
                <a:schemeClr val="tx1"/>
              </a:solidFill>
              <a:effectLst/>
              <a:latin typeface="Arial" panose="020B0604020202020204" pitchFamily="34" charset="0"/>
            </a:rPr>
            <a:t>/</a:t>
          </a:r>
          <a:r>
            <a:rPr kumimoji="0" lang="en-NZ" altLang="en-US" sz="1600" b="0" i="1" u="none" strike="noStrike" kern="1200" cap="none" normalizeH="0" baseline="0" dirty="0" err="1">
              <a:ln>
                <a:noFill/>
              </a:ln>
              <a:solidFill>
                <a:schemeClr val="tx1"/>
              </a:solidFill>
              <a:effectLst/>
              <a:latin typeface="Arial" panose="020B0604020202020204" pitchFamily="34" charset="0"/>
            </a:rPr>
            <a:t>yếu</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của</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bản</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thân</a:t>
          </a:r>
          <a:endParaRPr kumimoji="0" lang="en-GB" altLang="en-US" sz="1600" b="0" i="1" u="none" strike="noStrike" kern="1200" cap="none" normalizeH="0" baseline="0" dirty="0">
            <a:ln>
              <a:noFill/>
            </a:ln>
            <a:solidFill>
              <a:schemeClr val="tx1"/>
            </a:solidFill>
            <a:effectLst/>
            <a:latin typeface="Arial" panose="020B0604020202020204" pitchFamily="34" charset="0"/>
          </a:endParaRPr>
        </a:p>
      </dsp:txBody>
      <dsp:txXfrm>
        <a:off x="4063413" y="2400483"/>
        <a:ext cx="2882125" cy="1268395"/>
      </dsp:txXfrm>
    </dsp:sp>
    <dsp:sp modelId="{A8D76E23-8B43-4190-809E-71483DC4373F}">
      <dsp:nvSpPr>
        <dsp:cNvPr id="0" name=""/>
        <dsp:cNvSpPr/>
      </dsp:nvSpPr>
      <dsp:spPr>
        <a:xfrm>
          <a:off x="1112392" y="-261"/>
          <a:ext cx="4763488" cy="4763488"/>
        </a:xfrm>
        <a:prstGeom prst="circularArrow">
          <a:avLst>
            <a:gd name="adj1" fmla="val 5192"/>
            <a:gd name="adj2" fmla="val 335345"/>
            <a:gd name="adj3" fmla="val 3855970"/>
            <a:gd name="adj4" fmla="val 2251229"/>
            <a:gd name="adj5" fmla="val 6058"/>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528AFF-1BCC-48B6-BE2D-F4690859AE1A}">
      <dsp:nvSpPr>
        <dsp:cNvPr id="0" name=""/>
        <dsp:cNvSpPr/>
      </dsp:nvSpPr>
      <dsp:spPr>
        <a:xfrm>
          <a:off x="2766159" y="3861080"/>
          <a:ext cx="1455953"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NZ" altLang="en-US" sz="1600" b="1" i="0" u="none" strike="noStrike" kern="1200" cap="none" normalizeH="0" baseline="0" dirty="0">
              <a:ln>
                <a:noFill/>
              </a:ln>
              <a:solidFill>
                <a:schemeClr val="tx1"/>
              </a:solidFill>
              <a:effectLst/>
              <a:latin typeface="Arial" panose="020B0604020202020204" pitchFamily="34" charset="0"/>
            </a:rPr>
            <a:t>Plan the approach</a:t>
          </a:r>
          <a:br>
            <a:rPr kumimoji="0" lang="en-NZ" altLang="en-US" sz="1600" b="1" i="0" u="none" strike="noStrike" kern="1200" cap="none" normalizeH="0" baseline="0" dirty="0">
              <a:ln>
                <a:noFill/>
              </a:ln>
              <a:solidFill>
                <a:schemeClr val="tx1"/>
              </a:solidFill>
              <a:effectLst/>
              <a:latin typeface="Arial" panose="020B0604020202020204" pitchFamily="34" charset="0"/>
            </a:rPr>
          </a:br>
          <a:r>
            <a:rPr kumimoji="0" lang="en-NZ" altLang="en-US" sz="1600" b="0" i="1" u="none" strike="noStrike" kern="1200" cap="none" normalizeH="0" baseline="0" dirty="0" err="1">
              <a:ln>
                <a:noFill/>
              </a:ln>
              <a:solidFill>
                <a:schemeClr val="tx1"/>
              </a:solidFill>
              <a:effectLst/>
              <a:latin typeface="Arial" panose="020B0604020202020204" pitchFamily="34" charset="0"/>
            </a:rPr>
            <a:t>Lập</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kế</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hoạch</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tiếp</a:t>
          </a:r>
          <a:r>
            <a:rPr kumimoji="0" lang="en-NZ" altLang="en-US" sz="1600" b="0" i="1" u="none" strike="noStrike" kern="1200" cap="none" normalizeH="0" baseline="0" dirty="0">
              <a:ln>
                <a:noFill/>
              </a:ln>
              <a:solidFill>
                <a:schemeClr val="tx1"/>
              </a:solidFill>
              <a:effectLst/>
              <a:latin typeface="Arial" panose="020B0604020202020204" pitchFamily="34" charset="0"/>
            </a:rPr>
            <a:t> </a:t>
          </a:r>
          <a:r>
            <a:rPr kumimoji="0" lang="en-NZ" altLang="en-US" sz="1600" b="0" i="1" u="none" strike="noStrike" kern="1200" cap="none" normalizeH="0" baseline="0" dirty="0" err="1">
              <a:ln>
                <a:noFill/>
              </a:ln>
              <a:solidFill>
                <a:schemeClr val="tx1"/>
              </a:solidFill>
              <a:effectLst/>
              <a:latin typeface="Arial" panose="020B0604020202020204" pitchFamily="34" charset="0"/>
            </a:rPr>
            <a:t>cận</a:t>
          </a:r>
          <a:endParaRPr kumimoji="0" lang="en-GB" altLang="en-US" sz="1600" b="1" i="0" u="none" strike="noStrike" kern="1200" cap="none" normalizeH="0" baseline="0" dirty="0">
            <a:ln>
              <a:noFill/>
            </a:ln>
            <a:solidFill>
              <a:schemeClr val="tx1"/>
            </a:solidFill>
            <a:effectLst/>
            <a:latin typeface="Arial" panose="020B0604020202020204" pitchFamily="34" charset="0"/>
          </a:endParaRPr>
        </a:p>
      </dsp:txBody>
      <dsp:txXfrm>
        <a:off x="2766159" y="3861080"/>
        <a:ext cx="1455953" cy="1268395"/>
      </dsp:txXfrm>
    </dsp:sp>
    <dsp:sp modelId="{3A8574CA-CA17-487A-88C9-F08FAEF47263}">
      <dsp:nvSpPr>
        <dsp:cNvPr id="0" name=""/>
        <dsp:cNvSpPr/>
      </dsp:nvSpPr>
      <dsp:spPr>
        <a:xfrm>
          <a:off x="916922" y="-659147"/>
          <a:ext cx="4999138" cy="5407798"/>
        </a:xfrm>
        <a:prstGeom prst="circularArrow">
          <a:avLst>
            <a:gd name="adj1" fmla="val 5192"/>
            <a:gd name="adj2" fmla="val 335345"/>
            <a:gd name="adj3" fmla="val 8213426"/>
            <a:gd name="adj4" fmla="val 6608685"/>
            <a:gd name="adj5" fmla="val 6058"/>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72665-5D87-4554-ABEE-434FA267C960}">
      <dsp:nvSpPr>
        <dsp:cNvPr id="0" name=""/>
        <dsp:cNvSpPr/>
      </dsp:nvSpPr>
      <dsp:spPr>
        <a:xfrm>
          <a:off x="132594" y="2400483"/>
          <a:ext cx="2702406"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kern="1200" cap="none" normalizeH="0" baseline="0" dirty="0">
              <a:ln>
                <a:noFill/>
              </a:ln>
              <a:solidFill>
                <a:schemeClr val="tx1"/>
              </a:solidFill>
              <a:effectLst/>
              <a:latin typeface="Arial" panose="020B0604020202020204" pitchFamily="34" charset="0"/>
            </a:rPr>
            <a:t>Apply strategies</a:t>
          </a:r>
          <a:br>
            <a:rPr kumimoji="0" lang="en-GB" altLang="en-US" sz="1600" b="1" i="0" u="none" strike="noStrike" kern="1200" cap="none" normalizeH="0" baseline="0" dirty="0">
              <a:ln>
                <a:noFill/>
              </a:ln>
              <a:solidFill>
                <a:schemeClr val="tx1"/>
              </a:solidFill>
              <a:effectLst/>
              <a:latin typeface="Arial" panose="020B0604020202020204" pitchFamily="34" charset="0"/>
            </a:rPr>
          </a:br>
          <a:r>
            <a:rPr kumimoji="0" lang="en-GB" altLang="en-US" sz="1600" b="0" i="1" u="none" strike="noStrike" kern="1200" cap="none" normalizeH="0" baseline="0" dirty="0" err="1">
              <a:ln>
                <a:noFill/>
              </a:ln>
              <a:solidFill>
                <a:schemeClr val="tx1"/>
              </a:solidFill>
              <a:effectLst/>
              <a:latin typeface="Arial" panose="020B0604020202020204" pitchFamily="34" charset="0"/>
            </a:rPr>
            <a:t>Áp</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dụng</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các</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chiến</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lược</a:t>
          </a:r>
          <a:endParaRPr kumimoji="0" lang="en-GB" altLang="en-US" sz="1600" b="0" i="1" u="none" strike="noStrike" kern="1200" cap="none" normalizeH="0" baseline="0" dirty="0">
            <a:ln>
              <a:noFill/>
            </a:ln>
            <a:solidFill>
              <a:schemeClr val="tx1"/>
            </a:solidFill>
            <a:effectLst/>
            <a:latin typeface="Arial" panose="020B0604020202020204" pitchFamily="34" charset="0"/>
          </a:endParaRPr>
        </a:p>
      </dsp:txBody>
      <dsp:txXfrm>
        <a:off x="132594" y="2400483"/>
        <a:ext cx="2702406" cy="1268395"/>
      </dsp:txXfrm>
    </dsp:sp>
    <dsp:sp modelId="{84CCDFA9-3B67-4D0C-A8C8-4095A610FB3A}">
      <dsp:nvSpPr>
        <dsp:cNvPr id="0" name=""/>
        <dsp:cNvSpPr/>
      </dsp:nvSpPr>
      <dsp:spPr>
        <a:xfrm>
          <a:off x="1199469" y="-218286"/>
          <a:ext cx="4763488" cy="4763488"/>
        </a:xfrm>
        <a:prstGeom prst="circularArrow">
          <a:avLst>
            <a:gd name="adj1" fmla="val 5192"/>
            <a:gd name="adj2" fmla="val 335345"/>
            <a:gd name="adj3" fmla="val 12300446"/>
            <a:gd name="adj4" fmla="val 10769098"/>
            <a:gd name="adj5" fmla="val 6058"/>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9AF7D-3102-46A3-9BF9-7D6C3CD485F0}">
      <dsp:nvSpPr>
        <dsp:cNvPr id="0" name=""/>
        <dsp:cNvSpPr/>
      </dsp:nvSpPr>
      <dsp:spPr>
        <a:xfrm>
          <a:off x="1270003" y="37188"/>
          <a:ext cx="1963350" cy="126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1" i="0" u="none" strike="noStrike" kern="1200" cap="none" normalizeH="0" baseline="0" dirty="0">
              <a:ln>
                <a:noFill/>
              </a:ln>
              <a:solidFill>
                <a:schemeClr val="tx1"/>
              </a:solidFill>
              <a:effectLst/>
              <a:latin typeface="Arial" panose="020B0604020202020204" pitchFamily="34" charset="0"/>
            </a:rPr>
            <a:t>Reflect</a:t>
          </a:r>
          <a:br>
            <a:rPr kumimoji="0" lang="en-GB" altLang="en-US" sz="1600" b="1" i="0" u="none" strike="noStrike" kern="1200" cap="none" normalizeH="0" baseline="0" dirty="0">
              <a:ln>
                <a:noFill/>
              </a:ln>
              <a:solidFill>
                <a:schemeClr val="tx1"/>
              </a:solidFill>
              <a:effectLst/>
              <a:latin typeface="Arial" panose="020B0604020202020204" pitchFamily="34" charset="0"/>
            </a:rPr>
          </a:br>
          <a:r>
            <a:rPr kumimoji="0" lang="en-GB" altLang="en-US" sz="1600" b="0" i="1" u="none" strike="noStrike" kern="1200" cap="none" normalizeH="0" baseline="0" dirty="0" err="1">
              <a:ln>
                <a:noFill/>
              </a:ln>
              <a:solidFill>
                <a:schemeClr val="tx1"/>
              </a:solidFill>
              <a:effectLst/>
              <a:latin typeface="Arial" panose="020B0604020202020204" pitchFamily="34" charset="0"/>
            </a:rPr>
            <a:t>Phản</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tư</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suy</a:t>
          </a:r>
          <a:r>
            <a:rPr kumimoji="0" lang="en-GB" altLang="en-US" sz="1600" b="0" i="1" u="none" strike="noStrike" kern="1200" cap="none" normalizeH="0" baseline="0" dirty="0">
              <a:ln>
                <a:noFill/>
              </a:ln>
              <a:solidFill>
                <a:schemeClr val="tx1"/>
              </a:solidFill>
              <a:effectLst/>
              <a:latin typeface="Arial" panose="020B0604020202020204" pitchFamily="34" charset="0"/>
            </a:rPr>
            <a:t> </a:t>
          </a:r>
          <a:r>
            <a:rPr kumimoji="0" lang="en-GB" altLang="en-US" sz="1600" b="0" i="1" u="none" strike="noStrike" kern="1200" cap="none" normalizeH="0" baseline="0" dirty="0" err="1">
              <a:ln>
                <a:noFill/>
              </a:ln>
              <a:solidFill>
                <a:schemeClr val="tx1"/>
              </a:solidFill>
              <a:effectLst/>
              <a:latin typeface="Arial" panose="020B0604020202020204" pitchFamily="34" charset="0"/>
            </a:rPr>
            <a:t>ngẫm</a:t>
          </a:r>
          <a:endParaRPr kumimoji="0" lang="en-GB" altLang="en-US" sz="1600" b="1" i="0" u="none" strike="noStrike" kern="1200" cap="none" normalizeH="0" baseline="0" dirty="0">
            <a:ln>
              <a:noFill/>
            </a:ln>
            <a:solidFill>
              <a:schemeClr val="tx1"/>
            </a:solidFill>
            <a:effectLst/>
            <a:latin typeface="Arial" panose="020B0604020202020204" pitchFamily="34" charset="0"/>
          </a:endParaRPr>
        </a:p>
      </dsp:txBody>
      <dsp:txXfrm>
        <a:off x="1270003" y="37188"/>
        <a:ext cx="1963350" cy="1268395"/>
      </dsp:txXfrm>
    </dsp:sp>
    <dsp:sp modelId="{137DFF36-19C1-49E9-A137-69A34E0E1A1D}">
      <dsp:nvSpPr>
        <dsp:cNvPr id="0" name=""/>
        <dsp:cNvSpPr/>
      </dsp:nvSpPr>
      <dsp:spPr>
        <a:xfrm>
          <a:off x="1112392" y="-261"/>
          <a:ext cx="4763488" cy="4763488"/>
        </a:xfrm>
        <a:prstGeom prst="circularArrow">
          <a:avLst>
            <a:gd name="adj1" fmla="val 5192"/>
            <a:gd name="adj2" fmla="val 335345"/>
            <a:gd name="adj3" fmla="val 16868079"/>
            <a:gd name="adj4" fmla="val 15774795"/>
            <a:gd name="adj5" fmla="val 6058"/>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0E136-69E3-4A0C-AC4D-DC111BBB43C0}" type="datetimeFigureOut">
              <a:rPr lang="en-NZ" smtClean="0"/>
              <a:t>31/05/2025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95F58-DEEC-4854-A08A-C8BA5C081D3F}" type="slidenum">
              <a:rPr lang="en-NZ" smtClean="0"/>
              <a:t>‹#›</a:t>
            </a:fld>
            <a:endParaRPr lang="en-NZ"/>
          </a:p>
        </p:txBody>
      </p:sp>
    </p:spTree>
    <p:extLst>
      <p:ext uri="{BB962C8B-B14F-4D97-AF65-F5344CB8AC3E}">
        <p14:creationId xmlns:p14="http://schemas.microsoft.com/office/powerpoint/2010/main" val="10831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NZ"/>
              <a:t>Each with its own teaching strategies</a:t>
            </a:r>
            <a:endParaRPr/>
          </a:p>
        </p:txBody>
      </p:sp>
      <p:sp>
        <p:nvSpPr>
          <p:cNvPr id="370" name="Google Shape;3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NZ"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6765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The essence</a:t>
            </a:r>
            <a:r>
              <a:rPr lang="en-NZ" baseline="0" dirty="0"/>
              <a:t> of self-regulation is a lack of scaffolding by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Students doing it for themselves, even if they get it wrong.</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a:t>These are the only skill standards that you need: 1) Introduce - what does the skill look like? How do you teach the skill the first time? Learner - copy, 3) how can students practice the skill in any subject? Practitioner – do, 4) how can you make sure the skill is being practiced independently in complex tasks? Expert - teach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25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Do a self-assessment on one of the 21</a:t>
            </a:r>
            <a:r>
              <a:rPr lang="en-NZ" baseline="30000" dirty="0"/>
              <a:t>st</a:t>
            </a:r>
            <a:r>
              <a:rPr lang="en-NZ" dirty="0"/>
              <a:t> c skills you have done in this book.</a:t>
            </a:r>
          </a:p>
        </p:txBody>
      </p:sp>
      <p:sp>
        <p:nvSpPr>
          <p:cNvPr id="4" name="Slide Number Placeholder 3"/>
          <p:cNvSpPr>
            <a:spLocks noGrp="1"/>
          </p:cNvSpPr>
          <p:nvPr>
            <p:ph type="sldNum" sz="quarter" idx="5"/>
          </p:nvPr>
        </p:nvSpPr>
        <p:spPr/>
        <p:txBody>
          <a:bodyPr/>
          <a:lstStyle/>
          <a:p>
            <a:fld id="{90995F58-DEEC-4854-A08A-C8BA5C081D3F}" type="slidenum">
              <a:rPr lang="en-NZ" smtClean="0"/>
              <a:t>15</a:t>
            </a:fld>
            <a:endParaRPr lang="en-NZ"/>
          </a:p>
        </p:txBody>
      </p:sp>
    </p:spTree>
    <p:extLst>
      <p:ext uri="{BB962C8B-B14F-4D97-AF65-F5344CB8AC3E}">
        <p14:creationId xmlns:p14="http://schemas.microsoft.com/office/powerpoint/2010/main" val="2194154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Do first half of Ex 2 – then find someone you can trust ask them to do the second part.</a:t>
            </a:r>
          </a:p>
        </p:txBody>
      </p:sp>
      <p:sp>
        <p:nvSpPr>
          <p:cNvPr id="4" name="Slide Number Placeholder 3"/>
          <p:cNvSpPr>
            <a:spLocks noGrp="1"/>
          </p:cNvSpPr>
          <p:nvPr>
            <p:ph type="sldNum" sz="quarter" idx="5"/>
          </p:nvPr>
        </p:nvSpPr>
        <p:spPr/>
        <p:txBody>
          <a:bodyPr/>
          <a:lstStyle/>
          <a:p>
            <a:fld id="{90995F58-DEEC-4854-A08A-C8BA5C081D3F}" type="slidenum">
              <a:rPr lang="en-NZ" smtClean="0"/>
              <a:t>17</a:t>
            </a:fld>
            <a:endParaRPr lang="en-NZ"/>
          </a:p>
        </p:txBody>
      </p:sp>
    </p:spTree>
    <p:extLst>
      <p:ext uri="{BB962C8B-B14F-4D97-AF65-F5344CB8AC3E}">
        <p14:creationId xmlns:p14="http://schemas.microsoft.com/office/powerpoint/2010/main" val="199943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Do first half of Ex 2 – then find someone you can trust ask them to do the second part.</a:t>
            </a:r>
          </a:p>
          <a:p>
            <a:endParaRPr lang="en-NZ" dirty="0"/>
          </a:p>
        </p:txBody>
      </p:sp>
      <p:sp>
        <p:nvSpPr>
          <p:cNvPr id="4" name="Slide Number Placeholder 3"/>
          <p:cNvSpPr>
            <a:spLocks noGrp="1"/>
          </p:cNvSpPr>
          <p:nvPr>
            <p:ph type="sldNum" sz="quarter" idx="5"/>
          </p:nvPr>
        </p:nvSpPr>
        <p:spPr/>
        <p:txBody>
          <a:bodyPr/>
          <a:lstStyle/>
          <a:p>
            <a:fld id="{90995F58-DEEC-4854-A08A-C8BA5C081D3F}" type="slidenum">
              <a:rPr lang="en-NZ" smtClean="0"/>
              <a:t>18</a:t>
            </a:fld>
            <a:endParaRPr lang="en-NZ"/>
          </a:p>
        </p:txBody>
      </p:sp>
    </p:spTree>
    <p:extLst>
      <p:ext uri="{BB962C8B-B14F-4D97-AF65-F5344CB8AC3E}">
        <p14:creationId xmlns:p14="http://schemas.microsoft.com/office/powerpoint/2010/main" val="55121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Defining criteria, measuring, grading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117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Get them to do both of these – draw out their own tables</a:t>
            </a:r>
          </a:p>
          <a:p>
            <a:r>
              <a:rPr lang="en-NZ" dirty="0"/>
              <a:t>Get lots of examples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35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Discuss similarities and differences</a:t>
            </a:r>
          </a:p>
        </p:txBody>
      </p:sp>
      <p:sp>
        <p:nvSpPr>
          <p:cNvPr id="4" name="Slide Number Placeholder 3"/>
          <p:cNvSpPr>
            <a:spLocks noGrp="1"/>
          </p:cNvSpPr>
          <p:nvPr>
            <p:ph type="sldNum" sz="quarter" idx="5"/>
          </p:nvPr>
        </p:nvSpPr>
        <p:spPr/>
        <p:txBody>
          <a:bodyPr/>
          <a:lstStyle/>
          <a:p>
            <a:fld id="{90995F58-DEEC-4854-A08A-C8BA5C081D3F}" type="slidenum">
              <a:rPr lang="en-NZ" smtClean="0"/>
              <a:t>24</a:t>
            </a:fld>
            <a:endParaRPr lang="en-NZ"/>
          </a:p>
        </p:txBody>
      </p:sp>
    </p:spTree>
    <p:extLst>
      <p:ext uri="{BB962C8B-B14F-4D97-AF65-F5344CB8AC3E}">
        <p14:creationId xmlns:p14="http://schemas.microsoft.com/office/powerpoint/2010/main" val="34619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Just point to these</a:t>
            </a:r>
          </a:p>
        </p:txBody>
      </p:sp>
      <p:sp>
        <p:nvSpPr>
          <p:cNvPr id="4" name="Slide Number Placeholder 3"/>
          <p:cNvSpPr>
            <a:spLocks noGrp="1"/>
          </p:cNvSpPr>
          <p:nvPr>
            <p:ph type="sldNum" sz="quarter" idx="5"/>
          </p:nvPr>
        </p:nvSpPr>
        <p:spPr/>
        <p:txBody>
          <a:bodyPr/>
          <a:lstStyle/>
          <a:p>
            <a:fld id="{90995F58-DEEC-4854-A08A-C8BA5C081D3F}" type="slidenum">
              <a:rPr lang="en-NZ" smtClean="0"/>
              <a:t>25</a:t>
            </a:fld>
            <a:endParaRPr lang="en-NZ"/>
          </a:p>
        </p:txBody>
      </p:sp>
    </p:spTree>
    <p:extLst>
      <p:ext uri="{BB962C8B-B14F-4D97-AF65-F5344CB8AC3E}">
        <p14:creationId xmlns:p14="http://schemas.microsoft.com/office/powerpoint/2010/main" val="213708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5000" lnSpcReduction="10000"/>
          </a:bodyPr>
          <a:lstStyle/>
          <a:p>
            <a:r>
              <a:rPr lang="en-NZ" dirty="0"/>
              <a:t>The games we love the most are always tight hard fought battles not cakewalks. Against indifferent opponents most people play badly. The essence of competition is being a worthy competitor. </a:t>
            </a:r>
          </a:p>
          <a:p>
            <a:r>
              <a:rPr lang="en-NZ" dirty="0"/>
              <a:t>And we use competitive sports to teach </a:t>
            </a:r>
            <a:r>
              <a:rPr lang="en-NZ" dirty="0" err="1"/>
              <a:t>sportspersonship</a:t>
            </a:r>
            <a:r>
              <a:rPr lang="en-NZ" dirty="0"/>
              <a:t> – gracious in victory and generous in defeat, and to get the best out of ourselves, to push us to a higher level.</a:t>
            </a:r>
          </a:p>
          <a:p>
            <a:r>
              <a:rPr lang="en-NZ" dirty="0"/>
              <a:t>Events like the Olympics. </a:t>
            </a:r>
          </a:p>
          <a:p>
            <a:r>
              <a:rPr lang="en-NZ" dirty="0"/>
              <a:t>And what is the single common ambition that all Olympic athletes have?</a:t>
            </a:r>
          </a:p>
          <a:p>
            <a:r>
              <a:rPr lang="en-NZ" dirty="0"/>
              <a:t>To do a pb.</a:t>
            </a:r>
          </a:p>
          <a:p>
            <a:r>
              <a:rPr lang="en-NZ" dirty="0"/>
              <a:t>And that is what we need to look for in our children. To always be helping them to achieve a pb. </a:t>
            </a:r>
          </a:p>
          <a:p>
            <a:r>
              <a:rPr lang="en-NZ" dirty="0"/>
              <a:t>So competitive sports or any performance can be very useful things for children to engage in but competition will not create self-confidence because through competition you can always find someone better than you and someone worse than you at anything. </a:t>
            </a:r>
          </a:p>
          <a:p>
            <a:r>
              <a:rPr lang="en-NZ" dirty="0"/>
              <a:t>We don’t build self-confidence by being compared with others, we only build self confidence by being compared with ourselves and noticing that we have improved. Because that builds self-confidence.</a:t>
            </a:r>
          </a:p>
          <a:p>
            <a:r>
              <a:rPr lang="en-NZ" dirty="0"/>
              <a:t>What is school like for most kids – its hard. Don’t notice that they have improved. Best thing you can do is to show them last years exercise books.</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Once they have noticed they are on an upward trajectory in any area it is your job to help keep them there.</a:t>
            </a: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And for how to do that I always turn to professional sport and sports psychology because that is always about high performance.</a:t>
            </a: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32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579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Do you notice your own thinking?</a:t>
            </a:r>
          </a:p>
          <a:p>
            <a:r>
              <a:rPr lang="en-NZ" dirty="0"/>
              <a:t>What are you thinking about right now?</a:t>
            </a:r>
          </a:p>
          <a:p>
            <a:r>
              <a:rPr lang="en-NZ" dirty="0"/>
              <a:t>How is your thinking happening? Words? Pictures? Feelings?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5192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4AC6-0137-994C-3E9B-5DC090804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5C484-6C19-933B-0BC8-19AD9868175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D9BC01-D63C-8348-F03A-0E454FA1905E}"/>
              </a:ext>
            </a:extLst>
          </p:cNvPr>
          <p:cNvSpPr>
            <a:spLocks noGrp="1"/>
          </p:cNvSpPr>
          <p:nvPr>
            <p:ph type="body" idx="1"/>
          </p:nvPr>
        </p:nvSpPr>
        <p:spPr/>
        <p:txBody>
          <a:bodyPr/>
          <a:lstStyle/>
          <a:p>
            <a:r>
              <a:rPr lang="en-NZ" dirty="0"/>
              <a:t>Explain your processes as you use them – q=</a:t>
            </a:r>
            <a:r>
              <a:rPr lang="en-NZ" dirty="0" err="1"/>
              <a:t>kAdT</a:t>
            </a:r>
            <a:r>
              <a:rPr lang="en-NZ" dirty="0"/>
              <a:t>/x</a:t>
            </a:r>
          </a:p>
        </p:txBody>
      </p:sp>
      <p:sp>
        <p:nvSpPr>
          <p:cNvPr id="4" name="Slide Number Placeholder 3">
            <a:extLst>
              <a:ext uri="{FF2B5EF4-FFF2-40B4-BE49-F238E27FC236}">
                <a16:creationId xmlns:a16="http://schemas.microsoft.com/office/drawing/2014/main" id="{04625634-8EA7-319B-E067-2E0CB73AAB8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616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Teaching them to recognise gaps requires them to review everything they have learned and look for places where there are holes – metacognitive overview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37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45A28-09DC-5F49-AE9C-0B4179F99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A8BF4B-B5AA-73A5-ECCF-42F02C5D9EF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17D8FAB-BBA2-B301-6BAA-881BC821E620}"/>
              </a:ext>
            </a:extLst>
          </p:cNvPr>
          <p:cNvSpPr>
            <a:spLocks noGrp="1"/>
          </p:cNvSpPr>
          <p:nvPr>
            <p:ph type="body" idx="1"/>
          </p:nvPr>
        </p:nvSpPr>
        <p:spPr/>
        <p:txBody>
          <a:bodyPr/>
          <a:lstStyle/>
          <a:p>
            <a:r>
              <a:rPr lang="en-NZ" dirty="0"/>
              <a:t>What are gaps you can identify in your own understandings?</a:t>
            </a:r>
          </a:p>
          <a:p>
            <a:r>
              <a:rPr lang="en-NZ" dirty="0"/>
              <a:t>How to help children become more aware of their own thinking.</a:t>
            </a:r>
          </a:p>
        </p:txBody>
      </p:sp>
      <p:sp>
        <p:nvSpPr>
          <p:cNvPr id="4" name="Slide Number Placeholder 3">
            <a:extLst>
              <a:ext uri="{FF2B5EF4-FFF2-40B4-BE49-F238E27FC236}">
                <a16:creationId xmlns:a16="http://schemas.microsoft.com/office/drawing/2014/main" id="{3A9622B3-43F4-5197-39E4-C2ACEA9C1F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83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Metacognition is all about noticing your own thinking and when you do that one thing you will notice is the amount of time you spend talking to yourself. What could you say to yourself to get you to do the very best that you can.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910892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Interrupt negative thoughts replace them with possibilities</a:t>
            </a:r>
          </a:p>
        </p:txBody>
      </p:sp>
      <p:sp>
        <p:nvSpPr>
          <p:cNvPr id="4" name="Slide Number Placeholder 3"/>
          <p:cNvSpPr>
            <a:spLocks noGrp="1"/>
          </p:cNvSpPr>
          <p:nvPr>
            <p:ph type="sldNum" sz="quarter" idx="5"/>
          </p:nvPr>
        </p:nvSpPr>
        <p:spPr/>
        <p:txBody>
          <a:bodyPr/>
          <a:lstStyle/>
          <a:p>
            <a:fld id="{90995F58-DEEC-4854-A08A-C8BA5C081D3F}" type="slidenum">
              <a:rPr lang="en-NZ" smtClean="0"/>
              <a:t>10</a:t>
            </a:fld>
            <a:endParaRPr lang="en-NZ"/>
          </a:p>
        </p:txBody>
      </p:sp>
    </p:spTree>
    <p:extLst>
      <p:ext uri="{BB962C8B-B14F-4D97-AF65-F5344CB8AC3E}">
        <p14:creationId xmlns:p14="http://schemas.microsoft.com/office/powerpoint/2010/main" val="219240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a:t>You don’t need to assess ATL skills you only need to assess the impact of using good skills on learning subject matter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03B48C-82D0-4A19-8A49-D8A9D8C58B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881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Mention self-confidence and self-assessment.</a:t>
            </a:r>
          </a:p>
          <a:p>
            <a:r>
              <a:rPr lang="en-US" dirty="0"/>
              <a:t>Marks on a pole, last years/months/weeks work compared with this one</a:t>
            </a:r>
          </a:p>
          <a:p>
            <a:endParaRPr lang="en-US" dirty="0"/>
          </a:p>
          <a:p>
            <a:r>
              <a:rPr lang="en-US" dirty="0"/>
              <a:t>Don’t mention being able to accurately assess the quality of their own output.</a:t>
            </a:r>
            <a:endParaRPr lang="en-NZ" dirty="0"/>
          </a:p>
        </p:txBody>
      </p:sp>
      <p:sp>
        <p:nvSpPr>
          <p:cNvPr id="4" name="Slide Number Placeholder 3"/>
          <p:cNvSpPr>
            <a:spLocks noGrp="1"/>
          </p:cNvSpPr>
          <p:nvPr>
            <p:ph type="sldNum" sz="quarter" idx="5"/>
          </p:nvPr>
        </p:nvSpPr>
        <p:spPr/>
        <p:txBody>
          <a:bodyPr/>
          <a:lstStyle/>
          <a:p>
            <a:fld id="{90995F58-DEEC-4854-A08A-C8BA5C081D3F}" type="slidenum">
              <a:rPr lang="en-NZ" smtClean="0"/>
              <a:t>12</a:t>
            </a:fld>
            <a:endParaRPr lang="en-NZ"/>
          </a:p>
        </p:txBody>
      </p:sp>
    </p:spTree>
    <p:extLst>
      <p:ext uri="{BB962C8B-B14F-4D97-AF65-F5344CB8AC3E}">
        <p14:creationId xmlns:p14="http://schemas.microsoft.com/office/powerpoint/2010/main" val="309836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33965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419027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895097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prstClr val="black">
                  <a:tint val="9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prstClr val="black">
                  <a:tint val="9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D50E4DB-0858-48A4-89C9-980A48EED8C8}" type="slidenum">
              <a:rPr lang="en-GB" smtClean="0">
                <a:solidFill>
                  <a:prstClr val="black">
                    <a:tint val="95000"/>
                  </a:prstClr>
                </a:solidFill>
              </a:rPr>
              <a:pPr>
                <a:defRPr/>
              </a:pPr>
              <a:t>‹#›</a:t>
            </a:fld>
            <a:endParaRPr lang="en-GB">
              <a:solidFill>
                <a:prstClr val="black">
                  <a:tint val="95000"/>
                </a:prstClr>
              </a:solidFill>
            </a:endParaRPr>
          </a:p>
        </p:txBody>
      </p:sp>
    </p:spTree>
    <p:extLst>
      <p:ext uri="{BB962C8B-B14F-4D97-AF65-F5344CB8AC3E}">
        <p14:creationId xmlns:p14="http://schemas.microsoft.com/office/powerpoint/2010/main" val="85579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879142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903903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94888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893530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08DF70-675D-4BB3-99EC-02677F2C2268}" type="datetimeFigureOut">
              <a:rPr lang="en-US" smtClean="0"/>
              <a:pPr/>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029606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408DF70-675D-4BB3-99EC-02677F2C2268}" type="datetimeFigureOut">
              <a:rPr lang="en-US" smtClean="0"/>
              <a:pPr/>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09720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DF70-675D-4BB3-99EC-02677F2C2268}" type="datetimeFigureOut">
              <a:rPr lang="en-US" smtClean="0"/>
              <a:pPr/>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46443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28789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8"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8549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A408DF70-675D-4BB3-99EC-02677F2C2268}" type="datetimeFigureOut">
              <a:rPr lang="en-US" smtClean="0"/>
              <a:pPr/>
              <a:t>5/31/2025</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495837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141180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3"/>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a:xfrm>
            <a:off x="3520796" y="6377462"/>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838348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4"/>
            <a:ext cx="109728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249221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age (Light)">
  <p:cSld name="Title Page (Light)">
    <p:bg>
      <p:bgPr>
        <a:blipFill>
          <a:blip r:embed="rId2">
            <a:alphaModFix/>
          </a:blip>
          <a:stretch>
            <a:fillRect/>
          </a:stretch>
        </a:blip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3">
            <a:alphaModFix/>
          </a:blip>
          <a:srcRect l="10938" t="22850" r="7919" b="28828"/>
          <a:stretch/>
        </p:blipFill>
        <p:spPr>
          <a:xfrm>
            <a:off x="1016000" y="1019935"/>
            <a:ext cx="3055733" cy="1008135"/>
          </a:xfrm>
          <a:prstGeom prst="rect">
            <a:avLst/>
          </a:prstGeom>
          <a:noFill/>
          <a:ln>
            <a:noFill/>
          </a:ln>
        </p:spPr>
      </p:pic>
      <p:sp>
        <p:nvSpPr>
          <p:cNvPr id="18" name="Google Shape;18;p3"/>
          <p:cNvSpPr txBox="1">
            <a:spLocks noGrp="1"/>
          </p:cNvSpPr>
          <p:nvPr>
            <p:ph type="ctrTitle"/>
          </p:nvPr>
        </p:nvSpPr>
        <p:spPr>
          <a:xfrm>
            <a:off x="914400" y="2448867"/>
            <a:ext cx="8594400" cy="1082000"/>
          </a:xfrm>
          <a:prstGeom prst="rect">
            <a:avLst/>
          </a:prstGeom>
          <a:noFill/>
          <a:ln>
            <a:noFill/>
          </a:ln>
        </p:spPr>
        <p:txBody>
          <a:bodyPr spcFirstLastPara="1" wrap="square" lIns="91450" tIns="91450" rIns="91450" bIns="91450" anchor="b" anchorCtr="0">
            <a:noAutofit/>
          </a:bodyPr>
          <a:lstStyle>
            <a:lvl1pPr lvl="0" algn="l" rtl="0">
              <a:spcBef>
                <a:spcPts val="0"/>
              </a:spcBef>
              <a:spcAft>
                <a:spcPts val="0"/>
              </a:spcAft>
              <a:buClr>
                <a:schemeClr val="dk1"/>
              </a:buClr>
              <a:buSzPts val="3800"/>
              <a:buNone/>
              <a:defRPr sz="3800">
                <a:solidFill>
                  <a:schemeClr val="dk1"/>
                </a:solidFill>
              </a:defRPr>
            </a:lvl1pPr>
            <a:lvl2pPr marR="0" lvl="1" algn="ctr" rtl="0">
              <a:lnSpc>
                <a:spcPct val="100000"/>
              </a:lnSpc>
              <a:spcBef>
                <a:spcPts val="0"/>
              </a:spcBef>
              <a:spcAft>
                <a:spcPts val="0"/>
              </a:spcAft>
              <a:buClr>
                <a:schemeClr val="dk1"/>
              </a:buClr>
              <a:buSzPts val="3500"/>
              <a:buNone/>
              <a:defRPr sz="3500" i="1" u="none" strike="noStrike" cap="none">
                <a:solidFill>
                  <a:schemeClr val="dk1"/>
                </a:solidFill>
              </a:defRPr>
            </a:lvl2pPr>
            <a:lvl3pPr marR="0" lvl="2" algn="ctr" rtl="0">
              <a:lnSpc>
                <a:spcPct val="100000"/>
              </a:lnSpc>
              <a:spcBef>
                <a:spcPts val="0"/>
              </a:spcBef>
              <a:spcAft>
                <a:spcPts val="0"/>
              </a:spcAft>
              <a:buClr>
                <a:schemeClr val="dk1"/>
              </a:buClr>
              <a:buSzPts val="3500"/>
              <a:buNone/>
              <a:defRPr sz="3500" i="1" u="none" strike="noStrike" cap="none">
                <a:solidFill>
                  <a:schemeClr val="dk1"/>
                </a:solidFill>
              </a:defRPr>
            </a:lvl3pPr>
            <a:lvl4pPr marR="0" lvl="3" algn="ctr" rtl="0">
              <a:lnSpc>
                <a:spcPct val="100000"/>
              </a:lnSpc>
              <a:spcBef>
                <a:spcPts val="0"/>
              </a:spcBef>
              <a:spcAft>
                <a:spcPts val="0"/>
              </a:spcAft>
              <a:buClr>
                <a:schemeClr val="dk1"/>
              </a:buClr>
              <a:buSzPts val="3500"/>
              <a:buNone/>
              <a:defRPr sz="3500" i="1" u="none" strike="noStrike" cap="none">
                <a:solidFill>
                  <a:schemeClr val="dk1"/>
                </a:solidFill>
              </a:defRPr>
            </a:lvl4pPr>
            <a:lvl5pPr marR="0" lvl="4" algn="ctr" rtl="0">
              <a:lnSpc>
                <a:spcPct val="100000"/>
              </a:lnSpc>
              <a:spcBef>
                <a:spcPts val="0"/>
              </a:spcBef>
              <a:spcAft>
                <a:spcPts val="0"/>
              </a:spcAft>
              <a:buClr>
                <a:schemeClr val="dk1"/>
              </a:buClr>
              <a:buSzPts val="3500"/>
              <a:buNone/>
              <a:defRPr sz="3500" i="1" u="none" strike="noStrike" cap="none">
                <a:solidFill>
                  <a:schemeClr val="dk1"/>
                </a:solidFill>
              </a:defRPr>
            </a:lvl5pPr>
            <a:lvl6pPr marR="0" lvl="5" algn="ctr" rtl="0">
              <a:lnSpc>
                <a:spcPct val="100000"/>
              </a:lnSpc>
              <a:spcBef>
                <a:spcPts val="0"/>
              </a:spcBef>
              <a:spcAft>
                <a:spcPts val="0"/>
              </a:spcAft>
              <a:buClr>
                <a:schemeClr val="dk1"/>
              </a:buClr>
              <a:buSzPts val="3500"/>
              <a:buNone/>
              <a:defRPr sz="3500" i="1" u="none" strike="noStrike" cap="none">
                <a:solidFill>
                  <a:schemeClr val="dk1"/>
                </a:solidFill>
              </a:defRPr>
            </a:lvl6pPr>
            <a:lvl7pPr marR="0" lvl="6" algn="ctr" rtl="0">
              <a:lnSpc>
                <a:spcPct val="100000"/>
              </a:lnSpc>
              <a:spcBef>
                <a:spcPts val="0"/>
              </a:spcBef>
              <a:spcAft>
                <a:spcPts val="0"/>
              </a:spcAft>
              <a:buClr>
                <a:schemeClr val="dk1"/>
              </a:buClr>
              <a:buSzPts val="3500"/>
              <a:buNone/>
              <a:defRPr sz="3500" i="1" u="none" strike="noStrike" cap="none">
                <a:solidFill>
                  <a:schemeClr val="dk1"/>
                </a:solidFill>
              </a:defRPr>
            </a:lvl7pPr>
            <a:lvl8pPr marR="0" lvl="7" algn="ctr" rtl="0">
              <a:lnSpc>
                <a:spcPct val="100000"/>
              </a:lnSpc>
              <a:spcBef>
                <a:spcPts val="0"/>
              </a:spcBef>
              <a:spcAft>
                <a:spcPts val="0"/>
              </a:spcAft>
              <a:buClr>
                <a:schemeClr val="dk1"/>
              </a:buClr>
              <a:buSzPts val="3500"/>
              <a:buNone/>
              <a:defRPr sz="3500" i="1" u="none" strike="noStrike" cap="none">
                <a:solidFill>
                  <a:schemeClr val="dk1"/>
                </a:solidFill>
              </a:defRPr>
            </a:lvl8pPr>
            <a:lvl9pPr marR="0" lvl="8" algn="ctr" rtl="0">
              <a:lnSpc>
                <a:spcPct val="100000"/>
              </a:lnSpc>
              <a:spcBef>
                <a:spcPts val="0"/>
              </a:spcBef>
              <a:spcAft>
                <a:spcPts val="0"/>
              </a:spcAft>
              <a:buClr>
                <a:schemeClr val="dk1"/>
              </a:buClr>
              <a:buSzPts val="3500"/>
              <a:buNone/>
              <a:defRPr sz="3500" i="1" u="none" strike="noStrike" cap="none">
                <a:solidFill>
                  <a:schemeClr val="dk1"/>
                </a:solidFill>
              </a:defRPr>
            </a:lvl9pPr>
          </a:lstStyle>
          <a:p>
            <a:endParaRPr/>
          </a:p>
        </p:txBody>
      </p:sp>
      <p:sp>
        <p:nvSpPr>
          <p:cNvPr id="19" name="Google Shape;19;p3"/>
          <p:cNvSpPr txBox="1">
            <a:spLocks noGrp="1"/>
          </p:cNvSpPr>
          <p:nvPr>
            <p:ph type="ctrTitle" idx="2"/>
          </p:nvPr>
        </p:nvSpPr>
        <p:spPr>
          <a:xfrm>
            <a:off x="914400" y="3530800"/>
            <a:ext cx="8594400" cy="734000"/>
          </a:xfrm>
          <a:prstGeom prst="rect">
            <a:avLst/>
          </a:prstGeom>
          <a:noFill/>
          <a:ln>
            <a:noFill/>
          </a:ln>
        </p:spPr>
        <p:txBody>
          <a:bodyPr spcFirstLastPara="1" wrap="square" lIns="91450" tIns="91450" rIns="91450" bIns="91450" anchor="t" anchorCtr="0">
            <a:noAutofit/>
          </a:bodyPr>
          <a:lstStyle>
            <a:lvl1pPr lvl="0" algn="l" rtl="0">
              <a:lnSpc>
                <a:spcPct val="115000"/>
              </a:lnSpc>
              <a:spcBef>
                <a:spcPts val="0"/>
              </a:spcBef>
              <a:spcAft>
                <a:spcPts val="0"/>
              </a:spcAft>
              <a:buClr>
                <a:schemeClr val="dk1"/>
              </a:buClr>
              <a:buSzPts val="2500"/>
              <a:buFont typeface="Playfair Display"/>
              <a:buNone/>
              <a:defRPr b="1">
                <a:solidFill>
                  <a:schemeClr val="dk1"/>
                </a:solidFill>
              </a:defRPr>
            </a:lvl1pPr>
            <a:lvl2pPr marR="0" lvl="1"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2pPr>
            <a:lvl3pPr marR="0" lvl="2"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3pPr>
            <a:lvl4pPr marR="0" lvl="3"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4pPr>
            <a:lvl5pPr marR="0" lvl="4"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5pPr>
            <a:lvl6pPr marR="0" lvl="5"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6pPr>
            <a:lvl7pPr marR="0" lvl="6"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7pPr>
            <a:lvl8pPr marR="0" lvl="7"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8pPr>
            <a:lvl9pPr marR="0" lvl="8" algn="ctr" rtl="0">
              <a:lnSpc>
                <a:spcPct val="100000"/>
              </a:lnSpc>
              <a:spcBef>
                <a:spcPts val="0"/>
              </a:spcBef>
              <a:spcAft>
                <a:spcPts val="0"/>
              </a:spcAft>
              <a:buClr>
                <a:schemeClr val="dk1"/>
              </a:buClr>
              <a:buSzPts val="1800"/>
              <a:buFont typeface="Playfair Display"/>
              <a:buNone/>
              <a:defRPr sz="1800" b="1" i="1" u="none" strike="noStrike" cap="none">
                <a:solidFill>
                  <a:schemeClr val="dk1"/>
                </a:solidFill>
                <a:latin typeface="Playfair Display"/>
                <a:ea typeface="Playfair Display"/>
                <a:cs typeface="Playfair Display"/>
                <a:sym typeface="Playfair Display"/>
              </a:defRPr>
            </a:lvl9pPr>
          </a:lstStyle>
          <a:p>
            <a:endParaRPr/>
          </a:p>
        </p:txBody>
      </p:sp>
    </p:spTree>
    <p:extLst>
      <p:ext uri="{BB962C8B-B14F-4D97-AF65-F5344CB8AC3E}">
        <p14:creationId xmlns:p14="http://schemas.microsoft.com/office/powerpoint/2010/main" val="2386023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7" name="Google Shape;27;p5"/>
          <p:cNvSpPr/>
          <p:nvPr/>
        </p:nvSpPr>
        <p:spPr>
          <a:xfrm rot="9861081">
            <a:off x="2812103" y="5971971"/>
            <a:ext cx="413736" cy="413736"/>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5"/>
          <p:cNvSpPr/>
          <p:nvPr/>
        </p:nvSpPr>
        <p:spPr>
          <a:xfrm rot="5711666">
            <a:off x="2321041" y="6120836"/>
            <a:ext cx="309271" cy="309271"/>
          </a:xfrm>
          <a:prstGeom prst="teardrop">
            <a:avLst>
              <a:gd name="adj" fmla="val 100000"/>
            </a:avLst>
          </a:prstGeom>
          <a:solidFill>
            <a:srgbClr val="B5D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5"/>
          <p:cNvSpPr txBox="1">
            <a:spLocks noGrp="1"/>
          </p:cNvSpPr>
          <p:nvPr>
            <p:ph type="body" idx="1"/>
          </p:nvPr>
        </p:nvSpPr>
        <p:spPr>
          <a:xfrm>
            <a:off x="508000" y="1422400"/>
            <a:ext cx="5182000" cy="4622400"/>
          </a:xfrm>
          <a:prstGeom prst="rect">
            <a:avLst/>
          </a:prstGeom>
          <a:noFill/>
          <a:ln>
            <a:noFill/>
          </a:ln>
        </p:spPr>
        <p:txBody>
          <a:bodyPr spcFirstLastPara="1" wrap="square" lIns="91450" tIns="91450" rIns="91450" bIns="91450" anchor="t" anchorCtr="0">
            <a:noAutofit/>
          </a:bodyPr>
          <a:lstStyle>
            <a:lvl1pPr marL="457200" marR="0" lvl="0" indent="-317500" algn="l" rtl="0">
              <a:lnSpc>
                <a:spcPct val="130000"/>
              </a:lnSpc>
              <a:spcBef>
                <a:spcPts val="500"/>
              </a:spcBef>
              <a:spcAft>
                <a:spcPts val="0"/>
              </a:spcAft>
              <a:buSzPts val="1400"/>
              <a:buChar char="●"/>
              <a:defRPr sz="1400" i="0" u="none" strike="noStrike" cap="none"/>
            </a:lvl1pPr>
            <a:lvl2pPr marL="914400" marR="0" lvl="1" indent="-304800" algn="l" rtl="0">
              <a:lnSpc>
                <a:spcPct val="130000"/>
              </a:lnSpc>
              <a:spcBef>
                <a:spcPts val="500"/>
              </a:spcBef>
              <a:spcAft>
                <a:spcPts val="0"/>
              </a:spcAft>
              <a:buSzPts val="1200"/>
              <a:buChar char="○"/>
              <a:defRPr sz="1200" i="0" u="none" strike="noStrike" cap="none"/>
            </a:lvl2pPr>
            <a:lvl3pPr marL="1371600" marR="0" lvl="2" indent="-304800" algn="l" rtl="0">
              <a:lnSpc>
                <a:spcPct val="130000"/>
              </a:lnSpc>
              <a:spcBef>
                <a:spcPts val="500"/>
              </a:spcBef>
              <a:spcAft>
                <a:spcPts val="0"/>
              </a:spcAft>
              <a:buSzPts val="1200"/>
              <a:buChar char="■"/>
              <a:defRPr sz="1200" i="0" u="none" strike="noStrike" cap="none"/>
            </a:lvl3pPr>
            <a:lvl4pPr marL="1828800" marR="0" lvl="3" indent="-304800" algn="l" rtl="0">
              <a:lnSpc>
                <a:spcPct val="130000"/>
              </a:lnSpc>
              <a:spcBef>
                <a:spcPts val="500"/>
              </a:spcBef>
              <a:spcAft>
                <a:spcPts val="0"/>
              </a:spcAft>
              <a:buSzPts val="1200"/>
              <a:buChar char="●"/>
              <a:defRPr i="0" u="none" strike="noStrike" cap="none"/>
            </a:lvl4pPr>
            <a:lvl5pPr marL="2286000" marR="0" lvl="4" indent="-304800" algn="l" rtl="0">
              <a:lnSpc>
                <a:spcPct val="130000"/>
              </a:lnSpc>
              <a:spcBef>
                <a:spcPts val="500"/>
              </a:spcBef>
              <a:spcAft>
                <a:spcPts val="0"/>
              </a:spcAft>
              <a:buSzPts val="1200"/>
              <a:buChar char="○"/>
              <a:defRPr i="0" u="none" strike="noStrike" cap="none"/>
            </a:lvl5pPr>
            <a:lvl6pPr marL="2743200" marR="0" lvl="5" indent="-304800" algn="l" rtl="0">
              <a:lnSpc>
                <a:spcPct val="130000"/>
              </a:lnSpc>
              <a:spcBef>
                <a:spcPts val="500"/>
              </a:spcBef>
              <a:spcAft>
                <a:spcPts val="0"/>
              </a:spcAft>
              <a:buSzPts val="1200"/>
              <a:buChar char="■"/>
              <a:defRPr i="0" u="none" strike="noStrike" cap="none"/>
            </a:lvl6pPr>
            <a:lvl7pPr marL="3200400" marR="0" lvl="6" indent="-304800" algn="l" rtl="0">
              <a:lnSpc>
                <a:spcPct val="130000"/>
              </a:lnSpc>
              <a:spcBef>
                <a:spcPts val="500"/>
              </a:spcBef>
              <a:spcAft>
                <a:spcPts val="0"/>
              </a:spcAft>
              <a:buSzPts val="1200"/>
              <a:buChar char="●"/>
              <a:defRPr i="0" u="none" strike="noStrike" cap="none"/>
            </a:lvl7pPr>
            <a:lvl8pPr marL="3657600" marR="0" lvl="7" indent="-304800" algn="l" rtl="0">
              <a:lnSpc>
                <a:spcPct val="130000"/>
              </a:lnSpc>
              <a:spcBef>
                <a:spcPts val="500"/>
              </a:spcBef>
              <a:spcAft>
                <a:spcPts val="0"/>
              </a:spcAft>
              <a:buSzPts val="1200"/>
              <a:buChar char="○"/>
              <a:defRPr i="0" u="none" strike="noStrike" cap="none"/>
            </a:lvl8pPr>
            <a:lvl9pPr marL="4114800" marR="0" lvl="8" indent="-304800" algn="l" rtl="0">
              <a:lnSpc>
                <a:spcPct val="130000"/>
              </a:lnSpc>
              <a:spcBef>
                <a:spcPts val="500"/>
              </a:spcBef>
              <a:spcAft>
                <a:spcPts val="0"/>
              </a:spcAft>
              <a:buSzPts val="1200"/>
              <a:buChar char="■"/>
              <a:defRPr i="0" u="none" strike="noStrike" cap="none"/>
            </a:lvl9pPr>
          </a:lstStyle>
          <a:p>
            <a:endParaRPr/>
          </a:p>
        </p:txBody>
      </p:sp>
      <p:sp>
        <p:nvSpPr>
          <p:cNvPr id="30" name="Google Shape;30;p5"/>
          <p:cNvSpPr txBox="1">
            <a:spLocks noGrp="1"/>
          </p:cNvSpPr>
          <p:nvPr>
            <p:ph type="body" idx="2"/>
          </p:nvPr>
        </p:nvSpPr>
        <p:spPr>
          <a:xfrm>
            <a:off x="6502400" y="1422620"/>
            <a:ext cx="5182000" cy="4622400"/>
          </a:xfrm>
          <a:prstGeom prst="rect">
            <a:avLst/>
          </a:prstGeom>
          <a:noFill/>
          <a:ln>
            <a:noFill/>
          </a:ln>
        </p:spPr>
        <p:txBody>
          <a:bodyPr spcFirstLastPara="1" wrap="square" lIns="91450" tIns="91450" rIns="91450" bIns="91450" anchor="t" anchorCtr="0">
            <a:noAutofit/>
          </a:bodyPr>
          <a:lstStyle>
            <a:lvl1pPr marL="457200" marR="0" lvl="0" indent="-317500" algn="l" rtl="0">
              <a:lnSpc>
                <a:spcPct val="130000"/>
              </a:lnSpc>
              <a:spcBef>
                <a:spcPts val="500"/>
              </a:spcBef>
              <a:spcAft>
                <a:spcPts val="0"/>
              </a:spcAft>
              <a:buSzPts val="1400"/>
              <a:buChar char="●"/>
              <a:defRPr sz="1400" i="0" u="none" strike="noStrike" cap="none"/>
            </a:lvl1pPr>
            <a:lvl2pPr marL="914400" marR="0" lvl="1" indent="-304800" algn="l" rtl="0">
              <a:lnSpc>
                <a:spcPct val="130000"/>
              </a:lnSpc>
              <a:spcBef>
                <a:spcPts val="500"/>
              </a:spcBef>
              <a:spcAft>
                <a:spcPts val="0"/>
              </a:spcAft>
              <a:buSzPts val="1200"/>
              <a:buChar char="○"/>
              <a:defRPr sz="1200" i="0" u="none" strike="noStrike" cap="none"/>
            </a:lvl2pPr>
            <a:lvl3pPr marL="1371600" marR="0" lvl="2" indent="-304800" algn="l" rtl="0">
              <a:lnSpc>
                <a:spcPct val="130000"/>
              </a:lnSpc>
              <a:spcBef>
                <a:spcPts val="500"/>
              </a:spcBef>
              <a:spcAft>
                <a:spcPts val="0"/>
              </a:spcAft>
              <a:buSzPts val="1200"/>
              <a:buChar char="■"/>
              <a:defRPr sz="1200" i="0" u="none" strike="noStrike" cap="none"/>
            </a:lvl3pPr>
            <a:lvl4pPr marL="1828800" marR="0" lvl="3" indent="-304800" algn="l" rtl="0">
              <a:lnSpc>
                <a:spcPct val="130000"/>
              </a:lnSpc>
              <a:spcBef>
                <a:spcPts val="500"/>
              </a:spcBef>
              <a:spcAft>
                <a:spcPts val="0"/>
              </a:spcAft>
              <a:buSzPts val="1200"/>
              <a:buChar char="●"/>
              <a:defRPr sz="1200" i="0" u="none" strike="noStrike" cap="none"/>
            </a:lvl4pPr>
            <a:lvl5pPr marL="2286000" marR="0" lvl="4" indent="-304800" algn="l" rtl="0">
              <a:lnSpc>
                <a:spcPct val="130000"/>
              </a:lnSpc>
              <a:spcBef>
                <a:spcPts val="500"/>
              </a:spcBef>
              <a:spcAft>
                <a:spcPts val="0"/>
              </a:spcAft>
              <a:buSzPts val="1200"/>
              <a:buChar char="○"/>
              <a:defRPr sz="1200" i="0" u="none" strike="noStrike" cap="none"/>
            </a:lvl5pPr>
            <a:lvl6pPr marL="2743200" marR="0" lvl="5" indent="-304800" algn="l" rtl="0">
              <a:lnSpc>
                <a:spcPct val="130000"/>
              </a:lnSpc>
              <a:spcBef>
                <a:spcPts val="500"/>
              </a:spcBef>
              <a:spcAft>
                <a:spcPts val="0"/>
              </a:spcAft>
              <a:buSzPts val="1200"/>
              <a:buChar char="■"/>
              <a:defRPr sz="1200" i="0" u="none" strike="noStrike" cap="none"/>
            </a:lvl6pPr>
            <a:lvl7pPr marL="3200400" marR="0" lvl="6" indent="-304800" algn="l" rtl="0">
              <a:lnSpc>
                <a:spcPct val="130000"/>
              </a:lnSpc>
              <a:spcBef>
                <a:spcPts val="500"/>
              </a:spcBef>
              <a:spcAft>
                <a:spcPts val="0"/>
              </a:spcAft>
              <a:buSzPts val="1200"/>
              <a:buChar char="●"/>
              <a:defRPr sz="1200" i="0" u="none" strike="noStrike" cap="none"/>
            </a:lvl7pPr>
            <a:lvl8pPr marL="3657600" marR="0" lvl="7" indent="-304800" algn="l" rtl="0">
              <a:lnSpc>
                <a:spcPct val="130000"/>
              </a:lnSpc>
              <a:spcBef>
                <a:spcPts val="500"/>
              </a:spcBef>
              <a:spcAft>
                <a:spcPts val="0"/>
              </a:spcAft>
              <a:buSzPts val="1200"/>
              <a:buChar char="○"/>
              <a:defRPr sz="1200" i="0" u="none" strike="noStrike" cap="none"/>
            </a:lvl8pPr>
            <a:lvl9pPr marL="4114800" marR="0" lvl="8" indent="-304800" algn="l" rtl="0">
              <a:lnSpc>
                <a:spcPct val="130000"/>
              </a:lnSpc>
              <a:spcBef>
                <a:spcPts val="500"/>
              </a:spcBef>
              <a:spcAft>
                <a:spcPts val="0"/>
              </a:spcAft>
              <a:buSzPts val="1200"/>
              <a:buChar char="■"/>
              <a:defRPr sz="1200" i="0" u="none" strike="noStrike" cap="none"/>
            </a:lvl9pPr>
          </a:lstStyle>
          <a:p>
            <a:endParaRPr/>
          </a:p>
        </p:txBody>
      </p:sp>
      <p:sp>
        <p:nvSpPr>
          <p:cNvPr id="31" name="Google Shape;31;p5"/>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rtl="0">
              <a:lnSpc>
                <a:spcPct val="100000"/>
              </a:lnSpc>
              <a:spcBef>
                <a:spcPts val="0"/>
              </a:spcBef>
              <a:spcAft>
                <a:spcPts val="0"/>
              </a:spcAft>
              <a:buSzPts val="2500"/>
              <a:buFont typeface="Lato"/>
              <a:buNone/>
              <a:defRPr sz="2500" b="1" i="0" u="none" strike="noStrike" cap="none">
                <a:latin typeface="Lato"/>
                <a:ea typeface="Lato"/>
                <a:cs typeface="Lato"/>
                <a:sym typeface="Lato"/>
              </a:defRPr>
            </a:lvl1pPr>
            <a:lvl2pPr marR="0" lvl="1"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2pPr>
            <a:lvl3pPr marR="0" lvl="2"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3pPr>
            <a:lvl4pPr marR="0" lvl="3"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4pPr>
            <a:lvl5pPr marR="0" lvl="4"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5pPr>
            <a:lvl6pPr marR="0" lvl="5"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6pPr>
            <a:lvl7pPr marR="0" lvl="6"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7pPr>
            <a:lvl8pPr marR="0" lvl="7"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8pPr>
            <a:lvl9pPr marR="0" lvl="8" algn="ctr" rtl="0">
              <a:lnSpc>
                <a:spcPct val="100000"/>
              </a:lnSpc>
              <a:spcBef>
                <a:spcPts val="0"/>
              </a:spcBef>
              <a:spcAft>
                <a:spcPts val="0"/>
              </a:spcAft>
              <a:buSzPts val="1800"/>
              <a:buFont typeface="Lato"/>
              <a:buNone/>
              <a:defRPr sz="1800" b="1" i="0" u="none" strike="noStrike" cap="none">
                <a:latin typeface="Lato"/>
                <a:ea typeface="Lato"/>
                <a:cs typeface="Lato"/>
                <a:sym typeface="Lato"/>
              </a:defRPr>
            </a:lvl9pPr>
          </a:lstStyle>
          <a:p>
            <a:endParaRPr/>
          </a:p>
        </p:txBody>
      </p:sp>
      <p:pic>
        <p:nvPicPr>
          <p:cNvPr id="32" name="Google Shape;32;p5"/>
          <p:cNvPicPr preferRelativeResize="0"/>
          <p:nvPr/>
        </p:nvPicPr>
        <p:blipFill>
          <a:blip r:embed="rId2">
            <a:alphaModFix amt="30000"/>
          </a:blip>
          <a:stretch>
            <a:fillRect/>
          </a:stretch>
        </p:blipFill>
        <p:spPr>
          <a:xfrm>
            <a:off x="0" y="6114334"/>
            <a:ext cx="12191997" cy="743667"/>
          </a:xfrm>
          <a:prstGeom prst="rect">
            <a:avLst/>
          </a:prstGeom>
          <a:noFill/>
          <a:ln>
            <a:noFill/>
          </a:ln>
        </p:spPr>
      </p:pic>
    </p:spTree>
    <p:extLst>
      <p:ext uri="{BB962C8B-B14F-4D97-AF65-F5344CB8AC3E}">
        <p14:creationId xmlns:p14="http://schemas.microsoft.com/office/powerpoint/2010/main" val="355331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Blank)">
  <p:cSld name="Title (Blank)">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1pPr>
            <a:lvl2pPr marR="0" lvl="1"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2pPr>
            <a:lvl3pPr marR="0" lvl="2"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3pPr>
            <a:lvl4pPr marR="0" lvl="3"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4pPr>
            <a:lvl5pPr marR="0" lvl="4"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5pPr>
            <a:lvl6pPr marR="0" lvl="5"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6pPr>
            <a:lvl7pPr marR="0" lvl="6"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7pPr>
            <a:lvl8pPr marR="0" lvl="7"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8pPr>
            <a:lvl9pPr marR="0" lvl="8"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9pPr>
          </a:lstStyle>
          <a:p>
            <a:endParaRPr/>
          </a:p>
        </p:txBody>
      </p:sp>
    </p:spTree>
    <p:extLst>
      <p:ext uri="{BB962C8B-B14F-4D97-AF65-F5344CB8AC3E}">
        <p14:creationId xmlns:p14="http://schemas.microsoft.com/office/powerpoint/2010/main" val="1261979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ave)">
  <p:cSld name="Title (Wave)">
    <p:spTree>
      <p:nvGrpSpPr>
        <p:cNvPr id="1" name="Shape 46"/>
        <p:cNvGrpSpPr/>
        <p:nvPr/>
      </p:nvGrpSpPr>
      <p:grpSpPr>
        <a:xfrm>
          <a:off x="0" y="0"/>
          <a:ext cx="0" cy="0"/>
          <a:chOff x="0" y="0"/>
          <a:chExt cx="0" cy="0"/>
        </a:xfrm>
      </p:grpSpPr>
      <p:sp>
        <p:nvSpPr>
          <p:cNvPr id="47" name="Google Shape;47;p9"/>
          <p:cNvSpPr/>
          <p:nvPr/>
        </p:nvSpPr>
        <p:spPr>
          <a:xfrm rot="9861081">
            <a:off x="9441503" y="5959271"/>
            <a:ext cx="413736" cy="413736"/>
          </a:xfrm>
          <a:prstGeom prst="teardrop">
            <a:avLst>
              <a:gd name="adj" fmla="val 100000"/>
            </a:avLst>
          </a:prstGeom>
          <a:solidFill>
            <a:srgbClr val="B5D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9"/>
          <p:cNvSpPr/>
          <p:nvPr/>
        </p:nvSpPr>
        <p:spPr>
          <a:xfrm rot="5711666">
            <a:off x="8950441" y="6108136"/>
            <a:ext cx="309271" cy="309271"/>
          </a:xfrm>
          <a:prstGeom prst="teardrop">
            <a:avLst>
              <a:gd name="adj" fmla="val 100000"/>
            </a:avLst>
          </a:prstGeom>
          <a:solidFill>
            <a:srgbClr val="DCE9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9" name="Google Shape;49;p9"/>
          <p:cNvPicPr preferRelativeResize="0"/>
          <p:nvPr/>
        </p:nvPicPr>
        <p:blipFill>
          <a:blip r:embed="rId2">
            <a:alphaModFix amt="30000"/>
          </a:blip>
          <a:stretch>
            <a:fillRect/>
          </a:stretch>
        </p:blipFill>
        <p:spPr>
          <a:xfrm>
            <a:off x="0" y="6114334"/>
            <a:ext cx="12191997" cy="743667"/>
          </a:xfrm>
          <a:prstGeom prst="rect">
            <a:avLst/>
          </a:prstGeom>
          <a:noFill/>
          <a:ln>
            <a:noFill/>
          </a:ln>
        </p:spPr>
      </p:pic>
      <p:sp>
        <p:nvSpPr>
          <p:cNvPr id="50" name="Google Shape;50;p9"/>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1pPr>
            <a:lvl2pPr marR="0" lvl="1"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2pPr>
            <a:lvl3pPr marR="0" lvl="2"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3pPr>
            <a:lvl4pPr marR="0" lvl="3"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4pPr>
            <a:lvl5pPr marR="0" lvl="4"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5pPr>
            <a:lvl6pPr marR="0" lvl="5"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6pPr>
            <a:lvl7pPr marR="0" lvl="6"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7pPr>
            <a:lvl8pPr marR="0" lvl="7"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8pPr>
            <a:lvl9pPr marR="0" lvl="8" algn="l" rtl="0">
              <a:lnSpc>
                <a:spcPct val="100000"/>
              </a:lnSpc>
              <a:spcBef>
                <a:spcPts val="0"/>
              </a:spcBef>
              <a:spcAft>
                <a:spcPts val="0"/>
              </a:spcAft>
              <a:buSzPts val="1800"/>
              <a:buFont typeface="Lato"/>
              <a:buNone/>
              <a:defRPr sz="1800" b="1" i="0" u="none" strike="noStrike" cap="none">
                <a:latin typeface="Lato"/>
                <a:ea typeface="Lato"/>
                <a:cs typeface="Lato"/>
                <a:sym typeface="Lato"/>
              </a:defRPr>
            </a:lvl9pPr>
          </a:lstStyle>
          <a:p>
            <a:endParaRPr/>
          </a:p>
        </p:txBody>
      </p:sp>
    </p:spTree>
    <p:extLst>
      <p:ext uri="{BB962C8B-B14F-4D97-AF65-F5344CB8AC3E}">
        <p14:creationId xmlns:p14="http://schemas.microsoft.com/office/powerpoint/2010/main" val="2255873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Large image with description field">
  <p:cSld name="Title + Large image with description field">
    <p:spTree>
      <p:nvGrpSpPr>
        <p:cNvPr id="1" name="Shape 51"/>
        <p:cNvGrpSpPr/>
        <p:nvPr/>
      </p:nvGrpSpPr>
      <p:grpSpPr>
        <a:xfrm>
          <a:off x="0" y="0"/>
          <a:ext cx="0" cy="0"/>
          <a:chOff x="0" y="0"/>
          <a:chExt cx="0" cy="0"/>
        </a:xfrm>
      </p:grpSpPr>
      <p:sp>
        <p:nvSpPr>
          <p:cNvPr id="52" name="Google Shape;52;p10"/>
          <p:cNvSpPr/>
          <p:nvPr/>
        </p:nvSpPr>
        <p:spPr>
          <a:xfrm rot="10151615">
            <a:off x="429439" y="5691908"/>
            <a:ext cx="339216" cy="339216"/>
          </a:xfrm>
          <a:prstGeom prst="teardrop">
            <a:avLst>
              <a:gd name="adj" fmla="val 100000"/>
            </a:avLst>
          </a:prstGeom>
          <a:solidFill>
            <a:srgbClr val="F8B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10"/>
          <p:cNvSpPr/>
          <p:nvPr/>
        </p:nvSpPr>
        <p:spPr>
          <a:xfrm rot="9861081">
            <a:off x="9695503" y="5511953"/>
            <a:ext cx="413736" cy="413736"/>
          </a:xfrm>
          <a:prstGeom prst="teardrop">
            <a:avLst>
              <a:gd name="adj" fmla="val 100000"/>
            </a:avLst>
          </a:prstGeom>
          <a:solidFill>
            <a:srgbClr val="FA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10"/>
          <p:cNvSpPr/>
          <p:nvPr/>
        </p:nvSpPr>
        <p:spPr>
          <a:xfrm rot="5711666">
            <a:off x="11528541" y="5890519"/>
            <a:ext cx="309271" cy="309271"/>
          </a:xfrm>
          <a:prstGeom prst="teardrop">
            <a:avLst>
              <a:gd name="adj" fmla="val 100000"/>
            </a:avLst>
          </a:prstGeom>
          <a:solidFill>
            <a:srgbClr val="80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55" name="Google Shape;55;p10"/>
          <p:cNvPicPr preferRelativeResize="0"/>
          <p:nvPr/>
        </p:nvPicPr>
        <p:blipFill>
          <a:blip r:embed="rId2">
            <a:alphaModFix amt="30000"/>
          </a:blip>
          <a:stretch>
            <a:fillRect/>
          </a:stretch>
        </p:blipFill>
        <p:spPr>
          <a:xfrm>
            <a:off x="0" y="6114334"/>
            <a:ext cx="12191997" cy="743667"/>
          </a:xfrm>
          <a:prstGeom prst="rect">
            <a:avLst/>
          </a:prstGeom>
          <a:noFill/>
          <a:ln>
            <a:noFill/>
          </a:ln>
        </p:spPr>
      </p:pic>
      <p:sp>
        <p:nvSpPr>
          <p:cNvPr id="56" name="Google Shape;56;p10"/>
          <p:cNvSpPr txBox="1">
            <a:spLocks noGrp="1"/>
          </p:cNvSpPr>
          <p:nvPr>
            <p:ph type="body" idx="1"/>
          </p:nvPr>
        </p:nvSpPr>
        <p:spPr>
          <a:xfrm>
            <a:off x="508000" y="1422400"/>
            <a:ext cx="3454400" cy="4622400"/>
          </a:xfrm>
          <a:prstGeom prst="rect">
            <a:avLst/>
          </a:prstGeom>
          <a:noFill/>
          <a:ln>
            <a:noFill/>
          </a:ln>
        </p:spPr>
        <p:txBody>
          <a:bodyPr spcFirstLastPara="1" wrap="square" lIns="91450" tIns="91450" rIns="91450" bIns="91450" anchor="t" anchorCtr="0">
            <a:noAutofit/>
          </a:bodyPr>
          <a:lstStyle>
            <a:lvl1pPr marL="457200" marR="0" lvl="0" indent="-304800" algn="l" rtl="0">
              <a:lnSpc>
                <a:spcPct val="130000"/>
              </a:lnSpc>
              <a:spcBef>
                <a:spcPts val="500"/>
              </a:spcBef>
              <a:spcAft>
                <a:spcPts val="0"/>
              </a:spcAft>
              <a:buSzPts val="1200"/>
              <a:buChar char="●"/>
              <a:defRPr sz="1200" i="0" u="none" strike="noStrike" cap="none"/>
            </a:lvl1pPr>
            <a:lvl2pPr marL="914400" marR="0" lvl="1" indent="-304800" algn="l" rtl="0">
              <a:lnSpc>
                <a:spcPct val="130000"/>
              </a:lnSpc>
              <a:spcBef>
                <a:spcPts val="500"/>
              </a:spcBef>
              <a:spcAft>
                <a:spcPts val="0"/>
              </a:spcAft>
              <a:buSzPts val="1200"/>
              <a:buChar char="○"/>
              <a:defRPr sz="1200" i="0" u="none" strike="noStrike" cap="none"/>
            </a:lvl2pPr>
            <a:lvl3pPr marL="1371600" marR="0" lvl="2" indent="-304800" algn="l" rtl="0">
              <a:lnSpc>
                <a:spcPct val="130000"/>
              </a:lnSpc>
              <a:spcBef>
                <a:spcPts val="500"/>
              </a:spcBef>
              <a:spcAft>
                <a:spcPts val="0"/>
              </a:spcAft>
              <a:buSzPts val="1200"/>
              <a:buChar char="■"/>
              <a:defRPr sz="1200" i="0" u="none" strike="noStrike" cap="none"/>
            </a:lvl3pPr>
            <a:lvl4pPr marL="1828800" marR="0" lvl="3" indent="-304800" algn="l" rtl="0">
              <a:lnSpc>
                <a:spcPct val="130000"/>
              </a:lnSpc>
              <a:spcBef>
                <a:spcPts val="500"/>
              </a:spcBef>
              <a:spcAft>
                <a:spcPts val="0"/>
              </a:spcAft>
              <a:buSzPts val="1200"/>
              <a:buChar char="●"/>
              <a:defRPr i="0" u="none" strike="noStrike" cap="none"/>
            </a:lvl4pPr>
            <a:lvl5pPr marL="2286000" marR="0" lvl="4" indent="-304800" algn="l" rtl="0">
              <a:lnSpc>
                <a:spcPct val="130000"/>
              </a:lnSpc>
              <a:spcBef>
                <a:spcPts val="500"/>
              </a:spcBef>
              <a:spcAft>
                <a:spcPts val="0"/>
              </a:spcAft>
              <a:buSzPts val="1200"/>
              <a:buChar char="○"/>
              <a:defRPr i="0" u="none" strike="noStrike" cap="none"/>
            </a:lvl5pPr>
            <a:lvl6pPr marL="2743200" marR="0" lvl="5" indent="-304800" algn="l" rtl="0">
              <a:lnSpc>
                <a:spcPct val="130000"/>
              </a:lnSpc>
              <a:spcBef>
                <a:spcPts val="500"/>
              </a:spcBef>
              <a:spcAft>
                <a:spcPts val="0"/>
              </a:spcAft>
              <a:buSzPts val="1200"/>
              <a:buChar char="■"/>
              <a:defRPr i="0" u="none" strike="noStrike" cap="none"/>
            </a:lvl6pPr>
            <a:lvl7pPr marL="3200400" marR="0" lvl="6" indent="-304800" algn="l" rtl="0">
              <a:lnSpc>
                <a:spcPct val="130000"/>
              </a:lnSpc>
              <a:spcBef>
                <a:spcPts val="500"/>
              </a:spcBef>
              <a:spcAft>
                <a:spcPts val="0"/>
              </a:spcAft>
              <a:buSzPts val="1200"/>
              <a:buChar char="●"/>
              <a:defRPr i="0" u="none" strike="noStrike" cap="none"/>
            </a:lvl7pPr>
            <a:lvl8pPr marL="3657600" marR="0" lvl="7" indent="-304800" algn="l" rtl="0">
              <a:lnSpc>
                <a:spcPct val="130000"/>
              </a:lnSpc>
              <a:spcBef>
                <a:spcPts val="500"/>
              </a:spcBef>
              <a:spcAft>
                <a:spcPts val="0"/>
              </a:spcAft>
              <a:buSzPts val="1200"/>
              <a:buChar char="○"/>
              <a:defRPr i="0" u="none" strike="noStrike" cap="none"/>
            </a:lvl8pPr>
            <a:lvl9pPr marL="4114800" marR="0" lvl="8" indent="-304800" algn="l" rtl="0">
              <a:lnSpc>
                <a:spcPct val="130000"/>
              </a:lnSpc>
              <a:spcBef>
                <a:spcPts val="500"/>
              </a:spcBef>
              <a:spcAft>
                <a:spcPts val="0"/>
              </a:spcAft>
              <a:buSzPts val="1200"/>
              <a:buChar char="■"/>
              <a:defRPr i="0" u="none" strike="noStrike" cap="none"/>
            </a:lvl9pPr>
          </a:lstStyle>
          <a:p>
            <a:endParaRPr/>
          </a:p>
        </p:txBody>
      </p:sp>
      <p:sp>
        <p:nvSpPr>
          <p:cNvPr id="57" name="Google Shape;57;p10"/>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SzPts val="2500"/>
              <a:buFont typeface="Lato"/>
              <a:buNone/>
              <a:defRPr b="1" i="0" u="none" strike="noStrike" cap="none">
                <a:latin typeface="Lato"/>
                <a:ea typeface="Lato"/>
                <a:cs typeface="Lato"/>
                <a:sym typeface="Lato"/>
              </a:defRPr>
            </a:lvl1pPr>
            <a:lvl2pPr marR="0" lvl="1" algn="ctr" rtl="0">
              <a:lnSpc>
                <a:spcPct val="100000"/>
              </a:lnSpc>
              <a:spcBef>
                <a:spcPts val="0"/>
              </a:spcBef>
              <a:spcAft>
                <a:spcPts val="0"/>
              </a:spcAft>
              <a:buSzPts val="2500"/>
              <a:buFont typeface="Lato"/>
              <a:buNone/>
              <a:defRPr b="1" i="0" u="none" strike="noStrike" cap="none">
                <a:latin typeface="Lato"/>
                <a:ea typeface="Lato"/>
                <a:cs typeface="Lato"/>
                <a:sym typeface="Lato"/>
              </a:defRPr>
            </a:lvl2pPr>
            <a:lvl3pPr marR="0" lvl="2" algn="ctr" rtl="0">
              <a:lnSpc>
                <a:spcPct val="100000"/>
              </a:lnSpc>
              <a:spcBef>
                <a:spcPts val="0"/>
              </a:spcBef>
              <a:spcAft>
                <a:spcPts val="0"/>
              </a:spcAft>
              <a:buSzPts val="2500"/>
              <a:buFont typeface="Lato"/>
              <a:buNone/>
              <a:defRPr b="1" i="0" u="none" strike="noStrike" cap="none">
                <a:latin typeface="Lato"/>
                <a:ea typeface="Lato"/>
                <a:cs typeface="Lato"/>
                <a:sym typeface="Lato"/>
              </a:defRPr>
            </a:lvl3pPr>
            <a:lvl4pPr marR="0" lvl="3" algn="ctr" rtl="0">
              <a:lnSpc>
                <a:spcPct val="100000"/>
              </a:lnSpc>
              <a:spcBef>
                <a:spcPts val="0"/>
              </a:spcBef>
              <a:spcAft>
                <a:spcPts val="0"/>
              </a:spcAft>
              <a:buSzPts val="2500"/>
              <a:buFont typeface="Lato"/>
              <a:buNone/>
              <a:defRPr b="1" i="0" u="none" strike="noStrike" cap="none">
                <a:latin typeface="Lato"/>
                <a:ea typeface="Lato"/>
                <a:cs typeface="Lato"/>
                <a:sym typeface="Lato"/>
              </a:defRPr>
            </a:lvl4pPr>
            <a:lvl5pPr marR="0" lvl="4" algn="ctr" rtl="0">
              <a:lnSpc>
                <a:spcPct val="100000"/>
              </a:lnSpc>
              <a:spcBef>
                <a:spcPts val="0"/>
              </a:spcBef>
              <a:spcAft>
                <a:spcPts val="0"/>
              </a:spcAft>
              <a:buSzPts val="2500"/>
              <a:buFont typeface="Lato"/>
              <a:buNone/>
              <a:defRPr b="1" i="0" u="none" strike="noStrike" cap="none">
                <a:latin typeface="Lato"/>
                <a:ea typeface="Lato"/>
                <a:cs typeface="Lato"/>
                <a:sym typeface="Lato"/>
              </a:defRPr>
            </a:lvl5pPr>
            <a:lvl6pPr marR="0" lvl="5" algn="ctr" rtl="0">
              <a:lnSpc>
                <a:spcPct val="100000"/>
              </a:lnSpc>
              <a:spcBef>
                <a:spcPts val="0"/>
              </a:spcBef>
              <a:spcAft>
                <a:spcPts val="0"/>
              </a:spcAft>
              <a:buSzPts val="2500"/>
              <a:buFont typeface="Lato"/>
              <a:buNone/>
              <a:defRPr b="1" i="0" u="none" strike="noStrike" cap="none">
                <a:latin typeface="Lato"/>
                <a:ea typeface="Lato"/>
                <a:cs typeface="Lato"/>
                <a:sym typeface="Lato"/>
              </a:defRPr>
            </a:lvl6pPr>
            <a:lvl7pPr marR="0" lvl="6" algn="ctr" rtl="0">
              <a:lnSpc>
                <a:spcPct val="100000"/>
              </a:lnSpc>
              <a:spcBef>
                <a:spcPts val="0"/>
              </a:spcBef>
              <a:spcAft>
                <a:spcPts val="0"/>
              </a:spcAft>
              <a:buSzPts val="2500"/>
              <a:buFont typeface="Lato"/>
              <a:buNone/>
              <a:defRPr b="1" i="0" u="none" strike="noStrike" cap="none">
                <a:latin typeface="Lato"/>
                <a:ea typeface="Lato"/>
                <a:cs typeface="Lato"/>
                <a:sym typeface="Lato"/>
              </a:defRPr>
            </a:lvl7pPr>
            <a:lvl8pPr marR="0" lvl="7" algn="ctr" rtl="0">
              <a:lnSpc>
                <a:spcPct val="100000"/>
              </a:lnSpc>
              <a:spcBef>
                <a:spcPts val="0"/>
              </a:spcBef>
              <a:spcAft>
                <a:spcPts val="0"/>
              </a:spcAft>
              <a:buSzPts val="2500"/>
              <a:buFont typeface="Lato"/>
              <a:buNone/>
              <a:defRPr b="1" i="0" u="none" strike="noStrike" cap="none">
                <a:latin typeface="Lato"/>
                <a:ea typeface="Lato"/>
                <a:cs typeface="Lato"/>
                <a:sym typeface="Lato"/>
              </a:defRPr>
            </a:lvl8pPr>
            <a:lvl9pPr marR="0" lvl="8" algn="ctr" rtl="0">
              <a:lnSpc>
                <a:spcPct val="100000"/>
              </a:lnSpc>
              <a:spcBef>
                <a:spcPts val="0"/>
              </a:spcBef>
              <a:spcAft>
                <a:spcPts val="0"/>
              </a:spcAft>
              <a:buSzPts val="2500"/>
              <a:buFont typeface="Lato"/>
              <a:buNone/>
              <a:defRPr b="1" i="0" u="none" strike="noStrike" cap="none">
                <a:latin typeface="Lato"/>
                <a:ea typeface="Lato"/>
                <a:cs typeface="Lato"/>
                <a:sym typeface="Lato"/>
              </a:defRPr>
            </a:lvl9pPr>
          </a:lstStyle>
          <a:p>
            <a:endParaRPr/>
          </a:p>
        </p:txBody>
      </p:sp>
    </p:spTree>
    <p:extLst>
      <p:ext uri="{BB962C8B-B14F-4D97-AF65-F5344CB8AC3E}">
        <p14:creationId xmlns:p14="http://schemas.microsoft.com/office/powerpoint/2010/main" val="208761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08DF70-675D-4BB3-99EC-02677F2C2268}" type="datetimeFigureOut">
              <a:rPr lang="en-US" smtClean="0"/>
              <a:pPr/>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825116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Dark)">
  <p:cSld name="Blank (Dark)">
    <p:spTree>
      <p:nvGrpSpPr>
        <p:cNvPr id="1" name="Shape 58"/>
        <p:cNvGrpSpPr/>
        <p:nvPr/>
      </p:nvGrpSpPr>
      <p:grpSpPr>
        <a:xfrm>
          <a:off x="0" y="0"/>
          <a:ext cx="0" cy="0"/>
          <a:chOff x="0" y="0"/>
          <a:chExt cx="0" cy="0"/>
        </a:xfrm>
      </p:grpSpPr>
      <p:pic>
        <p:nvPicPr>
          <p:cNvPr id="59" name="Google Shape;59;p11"/>
          <p:cNvPicPr preferRelativeResize="0"/>
          <p:nvPr/>
        </p:nvPicPr>
        <p:blipFill>
          <a:blip r:embed="rId2">
            <a:alphaModFix/>
          </a:blip>
          <a:stretch>
            <a:fillRect/>
          </a:stretch>
        </p:blipFill>
        <p:spPr>
          <a:xfrm>
            <a:off x="-1217" y="2"/>
            <a:ext cx="12193232" cy="6858001"/>
          </a:xfrm>
          <a:prstGeom prst="rect">
            <a:avLst/>
          </a:prstGeom>
          <a:noFill/>
          <a:ln>
            <a:noFill/>
          </a:ln>
        </p:spPr>
      </p:pic>
    </p:spTree>
    <p:extLst>
      <p:ext uri="{BB962C8B-B14F-4D97-AF65-F5344CB8AC3E}">
        <p14:creationId xmlns:p14="http://schemas.microsoft.com/office/powerpoint/2010/main" val="4268872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Light)" type="blank">
  <p:cSld name="Blank (Light)">
    <p:spTree>
      <p:nvGrpSpPr>
        <p:cNvPr id="1" name="Shape 60"/>
        <p:cNvGrpSpPr/>
        <p:nvPr/>
      </p:nvGrpSpPr>
      <p:grpSpPr>
        <a:xfrm>
          <a:off x="0" y="0"/>
          <a:ext cx="0" cy="0"/>
          <a:chOff x="0" y="0"/>
          <a:chExt cx="0" cy="0"/>
        </a:xfrm>
      </p:grpSpPr>
      <p:pic>
        <p:nvPicPr>
          <p:cNvPr id="61" name="Google Shape;61;p12"/>
          <p:cNvPicPr preferRelativeResize="0"/>
          <p:nvPr/>
        </p:nvPicPr>
        <p:blipFill>
          <a:blip r:embed="rId2">
            <a:alphaModFix/>
          </a:blip>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365460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3"/>
          <p:cNvSpPr txBox="1">
            <a:spLocks noGrp="1"/>
          </p:cNvSpPr>
          <p:nvPr>
            <p:ph type="body" idx="1"/>
          </p:nvPr>
        </p:nvSpPr>
        <p:spPr>
          <a:xfrm>
            <a:off x="508000" y="5522200"/>
            <a:ext cx="11174800" cy="1046000"/>
          </a:xfrm>
          <a:prstGeom prst="rect">
            <a:avLst/>
          </a:prstGeom>
          <a:noFill/>
          <a:ln>
            <a:noFill/>
          </a:ln>
        </p:spPr>
        <p:txBody>
          <a:bodyPr spcFirstLastPara="1" wrap="square" lIns="91450" tIns="91450" rIns="91450" bIns="91450" anchor="b" anchorCtr="0">
            <a:noAutofit/>
          </a:bodyPr>
          <a:lstStyle>
            <a:lvl1pPr marL="457200" marR="0" lvl="0" indent="-228600" algn="ctr" rtl="0">
              <a:lnSpc>
                <a:spcPct val="130000"/>
              </a:lnSpc>
              <a:spcBef>
                <a:spcPts val="400"/>
              </a:spcBef>
              <a:spcAft>
                <a:spcPts val="0"/>
              </a:spcAft>
              <a:buClr>
                <a:srgbClr val="333132"/>
              </a:buClr>
              <a:buSzPts val="1800"/>
              <a:buNone/>
              <a:defRPr i="1" u="none" strike="noStrike" cap="none">
                <a:solidFill>
                  <a:srgbClr val="333132"/>
                </a:solidFill>
              </a:defRPr>
            </a:lvl1pPr>
          </a:lstStyle>
          <a:p>
            <a:endParaRPr/>
          </a:p>
        </p:txBody>
      </p:sp>
      <p:pic>
        <p:nvPicPr>
          <p:cNvPr id="64" name="Google Shape;64;p13"/>
          <p:cNvPicPr preferRelativeResize="0"/>
          <p:nvPr/>
        </p:nvPicPr>
        <p:blipFill rotWithShape="1">
          <a:blip r:embed="rId2">
            <a:alphaModFix amt="35000"/>
          </a:blip>
          <a:srcRect t="50000"/>
          <a:stretch/>
        </p:blipFill>
        <p:spPr>
          <a:xfrm>
            <a:off x="1589701" y="1"/>
            <a:ext cx="9012599" cy="4506268"/>
          </a:xfrm>
          <a:prstGeom prst="rect">
            <a:avLst/>
          </a:prstGeom>
          <a:noFill/>
          <a:ln>
            <a:noFill/>
          </a:ln>
        </p:spPr>
      </p:pic>
    </p:spTree>
    <p:extLst>
      <p:ext uri="{BB962C8B-B14F-4D97-AF65-F5344CB8AC3E}">
        <p14:creationId xmlns:p14="http://schemas.microsoft.com/office/powerpoint/2010/main" val="1778721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break (Yellow)">
  <p:cSld name="Section break (Yellow)">
    <p:bg>
      <p:bgPr>
        <a:solidFill>
          <a:schemeClr val="accent2"/>
        </a:solidFill>
        <a:effectLst/>
      </p:bgPr>
    </p:bg>
    <p:spTree>
      <p:nvGrpSpPr>
        <p:cNvPr id="1" name="Shape 74"/>
        <p:cNvGrpSpPr/>
        <p:nvPr/>
      </p:nvGrpSpPr>
      <p:grpSpPr>
        <a:xfrm>
          <a:off x="0" y="0"/>
          <a:ext cx="0" cy="0"/>
          <a:chOff x="0" y="0"/>
          <a:chExt cx="0" cy="0"/>
        </a:xfrm>
      </p:grpSpPr>
      <p:pic>
        <p:nvPicPr>
          <p:cNvPr id="75" name="Google Shape;75;p17"/>
          <p:cNvPicPr preferRelativeResize="0"/>
          <p:nvPr/>
        </p:nvPicPr>
        <p:blipFill rotWithShape="1">
          <a:blip r:embed="rId2">
            <a:alphaModFix amt="30000"/>
          </a:blip>
          <a:srcRect l="11143" r="11143"/>
          <a:stretch/>
        </p:blipFill>
        <p:spPr>
          <a:xfrm>
            <a:off x="2" y="1801200"/>
            <a:ext cx="12192004" cy="3255600"/>
          </a:xfrm>
          <a:prstGeom prst="rect">
            <a:avLst/>
          </a:prstGeom>
          <a:noFill/>
          <a:ln>
            <a:noFill/>
          </a:ln>
        </p:spPr>
      </p:pic>
      <p:sp>
        <p:nvSpPr>
          <p:cNvPr id="76" name="Google Shape;76;p17"/>
          <p:cNvSpPr txBox="1">
            <a:spLocks noGrp="1"/>
          </p:cNvSpPr>
          <p:nvPr>
            <p:ph type="ctrTitle"/>
          </p:nvPr>
        </p:nvSpPr>
        <p:spPr>
          <a:xfrm>
            <a:off x="1795633" y="2893367"/>
            <a:ext cx="8600800" cy="1071200"/>
          </a:xfrm>
          <a:prstGeom prst="rect">
            <a:avLst/>
          </a:prstGeom>
          <a:noFill/>
          <a:ln>
            <a:noFill/>
          </a:ln>
        </p:spPr>
        <p:txBody>
          <a:bodyPr spcFirstLastPara="1" wrap="square" lIns="91450" tIns="91450" rIns="91450" bIns="91450" anchor="ctr" anchorCtr="0">
            <a:noAutofit/>
          </a:bodyPr>
          <a:lstStyle>
            <a:lvl1pPr marR="0" lvl="0" algn="ctr" rtl="0">
              <a:lnSpc>
                <a:spcPct val="100000"/>
              </a:lnSpc>
              <a:spcBef>
                <a:spcPts val="0"/>
              </a:spcBef>
              <a:spcAft>
                <a:spcPts val="0"/>
              </a:spcAft>
              <a:buClr>
                <a:schemeClr val="dk1"/>
              </a:buClr>
              <a:buSzPts val="3000"/>
              <a:buNone/>
              <a:defRPr sz="3000" i="0" u="none" strike="noStrike" cap="none">
                <a:solidFill>
                  <a:schemeClr val="dk1"/>
                </a:solidFill>
              </a:defRPr>
            </a:lvl1pPr>
            <a:lvl2pPr marR="0" lvl="1" algn="ctr" rtl="0">
              <a:lnSpc>
                <a:spcPct val="100000"/>
              </a:lnSpc>
              <a:spcBef>
                <a:spcPts val="0"/>
              </a:spcBef>
              <a:spcAft>
                <a:spcPts val="0"/>
              </a:spcAft>
              <a:buClr>
                <a:schemeClr val="dk1"/>
              </a:buClr>
              <a:buSzPts val="2500"/>
              <a:buNone/>
              <a:defRPr i="0" u="none" strike="noStrike" cap="none">
                <a:solidFill>
                  <a:schemeClr val="dk1"/>
                </a:solidFill>
              </a:defRPr>
            </a:lvl2pPr>
            <a:lvl3pPr marR="0" lvl="2" algn="ctr" rtl="0">
              <a:lnSpc>
                <a:spcPct val="100000"/>
              </a:lnSpc>
              <a:spcBef>
                <a:spcPts val="0"/>
              </a:spcBef>
              <a:spcAft>
                <a:spcPts val="0"/>
              </a:spcAft>
              <a:buClr>
                <a:schemeClr val="dk1"/>
              </a:buClr>
              <a:buSzPts val="2500"/>
              <a:buNone/>
              <a:defRPr i="0" u="none" strike="noStrike" cap="none">
                <a:solidFill>
                  <a:schemeClr val="dk1"/>
                </a:solidFill>
              </a:defRPr>
            </a:lvl3pPr>
            <a:lvl4pPr marR="0" lvl="3" algn="ctr" rtl="0">
              <a:lnSpc>
                <a:spcPct val="100000"/>
              </a:lnSpc>
              <a:spcBef>
                <a:spcPts val="0"/>
              </a:spcBef>
              <a:spcAft>
                <a:spcPts val="0"/>
              </a:spcAft>
              <a:buClr>
                <a:schemeClr val="dk1"/>
              </a:buClr>
              <a:buSzPts val="2500"/>
              <a:buNone/>
              <a:defRPr i="0" u="none" strike="noStrike" cap="none">
                <a:solidFill>
                  <a:schemeClr val="dk1"/>
                </a:solidFill>
              </a:defRPr>
            </a:lvl4pPr>
            <a:lvl5pPr marR="0" lvl="4" algn="ctr" rtl="0">
              <a:lnSpc>
                <a:spcPct val="100000"/>
              </a:lnSpc>
              <a:spcBef>
                <a:spcPts val="0"/>
              </a:spcBef>
              <a:spcAft>
                <a:spcPts val="0"/>
              </a:spcAft>
              <a:buClr>
                <a:schemeClr val="dk1"/>
              </a:buClr>
              <a:buSzPts val="2500"/>
              <a:buNone/>
              <a:defRPr i="0" u="none" strike="noStrike" cap="none">
                <a:solidFill>
                  <a:schemeClr val="dk1"/>
                </a:solidFill>
              </a:defRPr>
            </a:lvl5pPr>
            <a:lvl6pPr marR="0" lvl="5" algn="ctr" rtl="0">
              <a:lnSpc>
                <a:spcPct val="100000"/>
              </a:lnSpc>
              <a:spcBef>
                <a:spcPts val="0"/>
              </a:spcBef>
              <a:spcAft>
                <a:spcPts val="0"/>
              </a:spcAft>
              <a:buClr>
                <a:schemeClr val="dk1"/>
              </a:buClr>
              <a:buSzPts val="2500"/>
              <a:buNone/>
              <a:defRPr i="0" u="none" strike="noStrike" cap="none">
                <a:solidFill>
                  <a:schemeClr val="dk1"/>
                </a:solidFill>
              </a:defRPr>
            </a:lvl6pPr>
            <a:lvl7pPr marR="0" lvl="6" algn="ctr" rtl="0">
              <a:lnSpc>
                <a:spcPct val="100000"/>
              </a:lnSpc>
              <a:spcBef>
                <a:spcPts val="0"/>
              </a:spcBef>
              <a:spcAft>
                <a:spcPts val="0"/>
              </a:spcAft>
              <a:buClr>
                <a:schemeClr val="dk1"/>
              </a:buClr>
              <a:buSzPts val="2500"/>
              <a:buNone/>
              <a:defRPr i="0" u="none" strike="noStrike" cap="none">
                <a:solidFill>
                  <a:schemeClr val="dk1"/>
                </a:solidFill>
              </a:defRPr>
            </a:lvl7pPr>
            <a:lvl8pPr marR="0" lvl="7" algn="ctr" rtl="0">
              <a:lnSpc>
                <a:spcPct val="100000"/>
              </a:lnSpc>
              <a:spcBef>
                <a:spcPts val="0"/>
              </a:spcBef>
              <a:spcAft>
                <a:spcPts val="0"/>
              </a:spcAft>
              <a:buClr>
                <a:schemeClr val="dk1"/>
              </a:buClr>
              <a:buSzPts val="2500"/>
              <a:buNone/>
              <a:defRPr i="0" u="none" strike="noStrike" cap="none">
                <a:solidFill>
                  <a:schemeClr val="dk1"/>
                </a:solidFill>
              </a:defRPr>
            </a:lvl8pPr>
            <a:lvl9pPr marR="0" lvl="8" algn="ctr" rtl="0">
              <a:lnSpc>
                <a:spcPct val="100000"/>
              </a:lnSpc>
              <a:spcBef>
                <a:spcPts val="0"/>
              </a:spcBef>
              <a:spcAft>
                <a:spcPts val="0"/>
              </a:spcAft>
              <a:buClr>
                <a:schemeClr val="dk1"/>
              </a:buClr>
              <a:buSzPts val="2500"/>
              <a:buNone/>
              <a:defRPr i="0" u="none" strike="noStrike" cap="none">
                <a:solidFill>
                  <a:schemeClr val="dk1"/>
                </a:solidFill>
              </a:defRPr>
            </a:lvl9pPr>
          </a:lstStyle>
          <a:p>
            <a:endParaRPr/>
          </a:p>
        </p:txBody>
      </p:sp>
    </p:spTree>
    <p:extLst>
      <p:ext uri="{BB962C8B-B14F-4D97-AF65-F5344CB8AC3E}">
        <p14:creationId xmlns:p14="http://schemas.microsoft.com/office/powerpoint/2010/main" val="3918693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reak (Green)">
  <p:cSld name="Section break (Green)">
    <p:bg>
      <p:bgPr>
        <a:solidFill>
          <a:schemeClr val="accent3"/>
        </a:solidFill>
        <a:effectLst/>
      </p:bgPr>
    </p:bg>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2">
            <a:alphaModFix amt="25000"/>
          </a:blip>
          <a:srcRect l="11143" r="11143"/>
          <a:stretch/>
        </p:blipFill>
        <p:spPr>
          <a:xfrm>
            <a:off x="2" y="1801200"/>
            <a:ext cx="12192004" cy="3255600"/>
          </a:xfrm>
          <a:prstGeom prst="rect">
            <a:avLst/>
          </a:prstGeom>
          <a:noFill/>
          <a:ln>
            <a:noFill/>
          </a:ln>
        </p:spPr>
      </p:pic>
      <p:sp>
        <p:nvSpPr>
          <p:cNvPr id="79" name="Google Shape;79;p18"/>
          <p:cNvSpPr txBox="1">
            <a:spLocks noGrp="1"/>
          </p:cNvSpPr>
          <p:nvPr>
            <p:ph type="ctrTitle"/>
          </p:nvPr>
        </p:nvSpPr>
        <p:spPr>
          <a:xfrm>
            <a:off x="1795633" y="2893367"/>
            <a:ext cx="8600800" cy="1071200"/>
          </a:xfrm>
          <a:prstGeom prst="rect">
            <a:avLst/>
          </a:prstGeom>
          <a:noFill/>
          <a:ln>
            <a:noFill/>
          </a:ln>
        </p:spPr>
        <p:txBody>
          <a:bodyPr spcFirstLastPara="1" wrap="square" lIns="91450" tIns="91450" rIns="91450" bIns="91450" anchor="ctr" anchorCtr="0">
            <a:noAutofit/>
          </a:bodyPr>
          <a:lstStyle>
            <a:lvl1pPr marR="0" lvl="0" algn="ctr" rtl="0">
              <a:lnSpc>
                <a:spcPct val="100000"/>
              </a:lnSpc>
              <a:spcBef>
                <a:spcPts val="0"/>
              </a:spcBef>
              <a:spcAft>
                <a:spcPts val="0"/>
              </a:spcAft>
              <a:buClr>
                <a:schemeClr val="dk1"/>
              </a:buClr>
              <a:buSzPts val="3000"/>
              <a:buNone/>
              <a:defRPr sz="3000" i="0" u="none" strike="noStrike" cap="none">
                <a:solidFill>
                  <a:schemeClr val="dk1"/>
                </a:solidFill>
              </a:defRPr>
            </a:lvl1pPr>
            <a:lvl2pPr marR="0" lvl="1" algn="ctr" rtl="0">
              <a:lnSpc>
                <a:spcPct val="100000"/>
              </a:lnSpc>
              <a:spcBef>
                <a:spcPts val="0"/>
              </a:spcBef>
              <a:spcAft>
                <a:spcPts val="0"/>
              </a:spcAft>
              <a:buClr>
                <a:schemeClr val="dk1"/>
              </a:buClr>
              <a:buSzPts val="2500"/>
              <a:buNone/>
              <a:defRPr i="0" u="none" strike="noStrike" cap="none">
                <a:solidFill>
                  <a:schemeClr val="dk1"/>
                </a:solidFill>
              </a:defRPr>
            </a:lvl2pPr>
            <a:lvl3pPr marR="0" lvl="2" algn="ctr" rtl="0">
              <a:lnSpc>
                <a:spcPct val="100000"/>
              </a:lnSpc>
              <a:spcBef>
                <a:spcPts val="0"/>
              </a:spcBef>
              <a:spcAft>
                <a:spcPts val="0"/>
              </a:spcAft>
              <a:buClr>
                <a:schemeClr val="dk1"/>
              </a:buClr>
              <a:buSzPts val="2500"/>
              <a:buNone/>
              <a:defRPr i="0" u="none" strike="noStrike" cap="none">
                <a:solidFill>
                  <a:schemeClr val="dk1"/>
                </a:solidFill>
              </a:defRPr>
            </a:lvl3pPr>
            <a:lvl4pPr marR="0" lvl="3" algn="ctr" rtl="0">
              <a:lnSpc>
                <a:spcPct val="100000"/>
              </a:lnSpc>
              <a:spcBef>
                <a:spcPts val="0"/>
              </a:spcBef>
              <a:spcAft>
                <a:spcPts val="0"/>
              </a:spcAft>
              <a:buClr>
                <a:schemeClr val="dk1"/>
              </a:buClr>
              <a:buSzPts val="2500"/>
              <a:buNone/>
              <a:defRPr i="0" u="none" strike="noStrike" cap="none">
                <a:solidFill>
                  <a:schemeClr val="dk1"/>
                </a:solidFill>
              </a:defRPr>
            </a:lvl4pPr>
            <a:lvl5pPr marR="0" lvl="4" algn="ctr" rtl="0">
              <a:lnSpc>
                <a:spcPct val="100000"/>
              </a:lnSpc>
              <a:spcBef>
                <a:spcPts val="0"/>
              </a:spcBef>
              <a:spcAft>
                <a:spcPts val="0"/>
              </a:spcAft>
              <a:buClr>
                <a:schemeClr val="dk1"/>
              </a:buClr>
              <a:buSzPts val="2500"/>
              <a:buNone/>
              <a:defRPr i="0" u="none" strike="noStrike" cap="none">
                <a:solidFill>
                  <a:schemeClr val="dk1"/>
                </a:solidFill>
              </a:defRPr>
            </a:lvl5pPr>
            <a:lvl6pPr marR="0" lvl="5" algn="ctr" rtl="0">
              <a:lnSpc>
                <a:spcPct val="100000"/>
              </a:lnSpc>
              <a:spcBef>
                <a:spcPts val="0"/>
              </a:spcBef>
              <a:spcAft>
                <a:spcPts val="0"/>
              </a:spcAft>
              <a:buClr>
                <a:schemeClr val="dk1"/>
              </a:buClr>
              <a:buSzPts val="2500"/>
              <a:buNone/>
              <a:defRPr i="0" u="none" strike="noStrike" cap="none">
                <a:solidFill>
                  <a:schemeClr val="dk1"/>
                </a:solidFill>
              </a:defRPr>
            </a:lvl6pPr>
            <a:lvl7pPr marR="0" lvl="6" algn="ctr" rtl="0">
              <a:lnSpc>
                <a:spcPct val="100000"/>
              </a:lnSpc>
              <a:spcBef>
                <a:spcPts val="0"/>
              </a:spcBef>
              <a:spcAft>
                <a:spcPts val="0"/>
              </a:spcAft>
              <a:buClr>
                <a:schemeClr val="dk1"/>
              </a:buClr>
              <a:buSzPts val="2500"/>
              <a:buNone/>
              <a:defRPr i="0" u="none" strike="noStrike" cap="none">
                <a:solidFill>
                  <a:schemeClr val="dk1"/>
                </a:solidFill>
              </a:defRPr>
            </a:lvl7pPr>
            <a:lvl8pPr marR="0" lvl="7" algn="ctr" rtl="0">
              <a:lnSpc>
                <a:spcPct val="100000"/>
              </a:lnSpc>
              <a:spcBef>
                <a:spcPts val="0"/>
              </a:spcBef>
              <a:spcAft>
                <a:spcPts val="0"/>
              </a:spcAft>
              <a:buClr>
                <a:schemeClr val="dk1"/>
              </a:buClr>
              <a:buSzPts val="2500"/>
              <a:buNone/>
              <a:defRPr i="0" u="none" strike="noStrike" cap="none">
                <a:solidFill>
                  <a:schemeClr val="dk1"/>
                </a:solidFill>
              </a:defRPr>
            </a:lvl8pPr>
            <a:lvl9pPr marR="0" lvl="8" algn="ctr" rtl="0">
              <a:lnSpc>
                <a:spcPct val="100000"/>
              </a:lnSpc>
              <a:spcBef>
                <a:spcPts val="0"/>
              </a:spcBef>
              <a:spcAft>
                <a:spcPts val="0"/>
              </a:spcAft>
              <a:buClr>
                <a:schemeClr val="dk1"/>
              </a:buClr>
              <a:buSzPts val="2500"/>
              <a:buNone/>
              <a:defRPr i="0" u="none" strike="noStrike" cap="none">
                <a:solidFill>
                  <a:schemeClr val="dk1"/>
                </a:solidFill>
              </a:defRPr>
            </a:lvl9pPr>
          </a:lstStyle>
          <a:p>
            <a:endParaRPr/>
          </a:p>
        </p:txBody>
      </p:sp>
    </p:spTree>
    <p:extLst>
      <p:ext uri="{BB962C8B-B14F-4D97-AF65-F5344CB8AC3E}">
        <p14:creationId xmlns:p14="http://schemas.microsoft.com/office/powerpoint/2010/main" val="42147067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clear)">
  <p:cSld name="Blank (clear)">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2667703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nd Page (Light)">
  <p:cSld name="End Page (Light)">
    <p:spTree>
      <p:nvGrpSpPr>
        <p:cNvPr id="1" name="Shape 84"/>
        <p:cNvGrpSpPr/>
        <p:nvPr/>
      </p:nvGrpSpPr>
      <p:grpSpPr>
        <a:xfrm>
          <a:off x="0" y="0"/>
          <a:ext cx="0" cy="0"/>
          <a:chOff x="0" y="0"/>
          <a:chExt cx="0" cy="0"/>
        </a:xfrm>
      </p:grpSpPr>
      <p:pic>
        <p:nvPicPr>
          <p:cNvPr id="85" name="Google Shape;85;p21"/>
          <p:cNvPicPr preferRelativeResize="0"/>
          <p:nvPr/>
        </p:nvPicPr>
        <p:blipFill rotWithShape="1">
          <a:blip r:embed="rId2">
            <a:alphaModFix amt="95000"/>
          </a:blip>
          <a:srcRect t="23488"/>
          <a:stretch/>
        </p:blipFill>
        <p:spPr>
          <a:xfrm>
            <a:off x="0" y="1"/>
            <a:ext cx="12192000" cy="5247333"/>
          </a:xfrm>
          <a:prstGeom prst="rect">
            <a:avLst/>
          </a:prstGeom>
          <a:noFill/>
          <a:ln>
            <a:noFill/>
          </a:ln>
        </p:spPr>
      </p:pic>
      <p:sp>
        <p:nvSpPr>
          <p:cNvPr id="86" name="Google Shape;86;p21"/>
          <p:cNvSpPr txBox="1">
            <a:spLocks noGrp="1"/>
          </p:cNvSpPr>
          <p:nvPr>
            <p:ph type="ctrTitle"/>
          </p:nvPr>
        </p:nvSpPr>
        <p:spPr>
          <a:xfrm>
            <a:off x="1798800" y="1879467"/>
            <a:ext cx="8594400" cy="1082000"/>
          </a:xfrm>
          <a:prstGeom prst="rect">
            <a:avLst/>
          </a:prstGeom>
          <a:noFill/>
          <a:ln>
            <a:noFill/>
          </a:ln>
        </p:spPr>
        <p:txBody>
          <a:bodyPr spcFirstLastPara="1" wrap="square" lIns="91450" tIns="91450" rIns="91450" bIns="91450" anchor="ctr" anchorCtr="0">
            <a:noAutofit/>
          </a:bodyPr>
          <a:lstStyle>
            <a:lvl1pPr lvl="0" rtl="0">
              <a:spcBef>
                <a:spcPts val="0"/>
              </a:spcBef>
              <a:spcAft>
                <a:spcPts val="0"/>
              </a:spcAft>
              <a:buClr>
                <a:schemeClr val="dk1"/>
              </a:buClr>
              <a:buSzPts val="3500"/>
              <a:buNone/>
              <a:defRPr sz="3500">
                <a:solidFill>
                  <a:schemeClr val="dk1"/>
                </a:solidFill>
              </a:defRPr>
            </a:lvl1pPr>
            <a:lvl2pPr marR="0" lvl="1" algn="ctr" rtl="0">
              <a:lnSpc>
                <a:spcPct val="100000"/>
              </a:lnSpc>
              <a:spcBef>
                <a:spcPts val="0"/>
              </a:spcBef>
              <a:spcAft>
                <a:spcPts val="0"/>
              </a:spcAft>
              <a:buClr>
                <a:srgbClr val="FFFFFF"/>
              </a:buClr>
              <a:buSzPts val="3500"/>
              <a:buNone/>
              <a:defRPr sz="3500" i="1" u="none" strike="noStrike" cap="none">
                <a:solidFill>
                  <a:srgbClr val="FFFFFF"/>
                </a:solidFill>
              </a:defRPr>
            </a:lvl2pPr>
            <a:lvl3pPr marR="0" lvl="2" algn="ctr" rtl="0">
              <a:lnSpc>
                <a:spcPct val="100000"/>
              </a:lnSpc>
              <a:spcBef>
                <a:spcPts val="0"/>
              </a:spcBef>
              <a:spcAft>
                <a:spcPts val="0"/>
              </a:spcAft>
              <a:buClr>
                <a:srgbClr val="FFFFFF"/>
              </a:buClr>
              <a:buSzPts val="3500"/>
              <a:buNone/>
              <a:defRPr sz="3500" i="1" u="none" strike="noStrike" cap="none">
                <a:solidFill>
                  <a:srgbClr val="FFFFFF"/>
                </a:solidFill>
              </a:defRPr>
            </a:lvl3pPr>
            <a:lvl4pPr marR="0" lvl="3" algn="ctr" rtl="0">
              <a:lnSpc>
                <a:spcPct val="100000"/>
              </a:lnSpc>
              <a:spcBef>
                <a:spcPts val="0"/>
              </a:spcBef>
              <a:spcAft>
                <a:spcPts val="0"/>
              </a:spcAft>
              <a:buClr>
                <a:srgbClr val="FFFFFF"/>
              </a:buClr>
              <a:buSzPts val="3500"/>
              <a:buNone/>
              <a:defRPr sz="3500" i="1" u="none" strike="noStrike" cap="none">
                <a:solidFill>
                  <a:srgbClr val="FFFFFF"/>
                </a:solidFill>
              </a:defRPr>
            </a:lvl4pPr>
            <a:lvl5pPr marR="0" lvl="4" algn="ctr" rtl="0">
              <a:lnSpc>
                <a:spcPct val="100000"/>
              </a:lnSpc>
              <a:spcBef>
                <a:spcPts val="0"/>
              </a:spcBef>
              <a:spcAft>
                <a:spcPts val="0"/>
              </a:spcAft>
              <a:buClr>
                <a:srgbClr val="FFFFFF"/>
              </a:buClr>
              <a:buSzPts val="3500"/>
              <a:buNone/>
              <a:defRPr sz="3500" i="1" u="none" strike="noStrike" cap="none">
                <a:solidFill>
                  <a:srgbClr val="FFFFFF"/>
                </a:solidFill>
              </a:defRPr>
            </a:lvl5pPr>
            <a:lvl6pPr marR="0" lvl="5" algn="ctr" rtl="0">
              <a:lnSpc>
                <a:spcPct val="100000"/>
              </a:lnSpc>
              <a:spcBef>
                <a:spcPts val="0"/>
              </a:spcBef>
              <a:spcAft>
                <a:spcPts val="0"/>
              </a:spcAft>
              <a:buClr>
                <a:srgbClr val="FFFFFF"/>
              </a:buClr>
              <a:buSzPts val="3500"/>
              <a:buNone/>
              <a:defRPr sz="3500" i="1" u="none" strike="noStrike" cap="none">
                <a:solidFill>
                  <a:srgbClr val="FFFFFF"/>
                </a:solidFill>
              </a:defRPr>
            </a:lvl6pPr>
            <a:lvl7pPr marR="0" lvl="6" algn="ctr" rtl="0">
              <a:lnSpc>
                <a:spcPct val="100000"/>
              </a:lnSpc>
              <a:spcBef>
                <a:spcPts val="0"/>
              </a:spcBef>
              <a:spcAft>
                <a:spcPts val="0"/>
              </a:spcAft>
              <a:buClr>
                <a:srgbClr val="FFFFFF"/>
              </a:buClr>
              <a:buSzPts val="3500"/>
              <a:buNone/>
              <a:defRPr sz="3500" i="1" u="none" strike="noStrike" cap="none">
                <a:solidFill>
                  <a:srgbClr val="FFFFFF"/>
                </a:solidFill>
              </a:defRPr>
            </a:lvl7pPr>
            <a:lvl8pPr marR="0" lvl="7" algn="ctr" rtl="0">
              <a:lnSpc>
                <a:spcPct val="100000"/>
              </a:lnSpc>
              <a:spcBef>
                <a:spcPts val="0"/>
              </a:spcBef>
              <a:spcAft>
                <a:spcPts val="0"/>
              </a:spcAft>
              <a:buClr>
                <a:srgbClr val="FFFFFF"/>
              </a:buClr>
              <a:buSzPts val="3500"/>
              <a:buNone/>
              <a:defRPr sz="3500" i="1" u="none" strike="noStrike" cap="none">
                <a:solidFill>
                  <a:srgbClr val="FFFFFF"/>
                </a:solidFill>
              </a:defRPr>
            </a:lvl8pPr>
            <a:lvl9pPr marR="0" lvl="8" algn="ctr" rtl="0">
              <a:lnSpc>
                <a:spcPct val="100000"/>
              </a:lnSpc>
              <a:spcBef>
                <a:spcPts val="0"/>
              </a:spcBef>
              <a:spcAft>
                <a:spcPts val="0"/>
              </a:spcAft>
              <a:buClr>
                <a:srgbClr val="FFFFFF"/>
              </a:buClr>
              <a:buSzPts val="3500"/>
              <a:buNone/>
              <a:defRPr sz="3500" i="1" u="none" strike="noStrike" cap="none">
                <a:solidFill>
                  <a:srgbClr val="FFFFFF"/>
                </a:solidFill>
              </a:defRPr>
            </a:lvl9pPr>
          </a:lstStyle>
          <a:p>
            <a:endParaRPr/>
          </a:p>
        </p:txBody>
      </p:sp>
    </p:spTree>
    <p:extLst>
      <p:ext uri="{BB962C8B-B14F-4D97-AF65-F5344CB8AC3E}">
        <p14:creationId xmlns:p14="http://schemas.microsoft.com/office/powerpoint/2010/main" val="345187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 1 Column">
  <p:cSld name="Title + 1 Column">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30000"/>
          </a:blip>
          <a:stretch>
            <a:fillRect/>
          </a:stretch>
        </p:blipFill>
        <p:spPr>
          <a:xfrm>
            <a:off x="0" y="6114334"/>
            <a:ext cx="12191997" cy="743667"/>
          </a:xfrm>
          <a:prstGeom prst="rect">
            <a:avLst/>
          </a:prstGeom>
          <a:noFill/>
          <a:ln>
            <a:noFill/>
          </a:ln>
        </p:spPr>
      </p:pic>
      <p:sp>
        <p:nvSpPr>
          <p:cNvPr id="22" name="Google Shape;22;p4"/>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rtl="0">
              <a:lnSpc>
                <a:spcPct val="100000"/>
              </a:lnSpc>
              <a:spcBef>
                <a:spcPts val="0"/>
              </a:spcBef>
              <a:spcAft>
                <a:spcPts val="0"/>
              </a:spcAft>
              <a:buSzPts val="2500"/>
              <a:buFont typeface="Lato"/>
              <a:buNone/>
              <a:defRPr b="1" i="0" u="none" strike="noStrike" cap="none">
                <a:latin typeface="Lato"/>
                <a:ea typeface="Lato"/>
                <a:cs typeface="Lato"/>
                <a:sym typeface="Lato"/>
              </a:defRPr>
            </a:lvl1pPr>
            <a:lvl2pPr marR="0" lvl="1"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2pPr>
            <a:lvl3pPr marR="0" lvl="2"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3pPr>
            <a:lvl4pPr marR="0" lvl="3"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4pPr>
            <a:lvl5pPr marR="0" lvl="4"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5pPr>
            <a:lvl6pPr marR="0" lvl="5"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6pPr>
            <a:lvl7pPr marR="0" lvl="6"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7pPr>
            <a:lvl8pPr marR="0" lvl="7"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8pPr>
            <a:lvl9pPr marR="0" lvl="8" algn="ctr" rtl="0">
              <a:lnSpc>
                <a:spcPct val="100000"/>
              </a:lnSpc>
              <a:spcBef>
                <a:spcPts val="0"/>
              </a:spcBef>
              <a:spcAft>
                <a:spcPts val="0"/>
              </a:spcAft>
              <a:buSzPts val="2500"/>
              <a:buFont typeface="Lato"/>
              <a:buNone/>
              <a:defRPr sz="2500" b="1" i="0" u="none" strike="noStrike" cap="none">
                <a:latin typeface="Lato"/>
                <a:ea typeface="Lato"/>
                <a:cs typeface="Lato"/>
                <a:sym typeface="Lato"/>
              </a:defRPr>
            </a:lvl9pPr>
          </a:lstStyle>
          <a:p>
            <a:endParaRPr/>
          </a:p>
        </p:txBody>
      </p:sp>
      <p:sp>
        <p:nvSpPr>
          <p:cNvPr id="23" name="Google Shape;23;p4"/>
          <p:cNvSpPr txBox="1">
            <a:spLocks noGrp="1"/>
          </p:cNvSpPr>
          <p:nvPr>
            <p:ph type="body" idx="1"/>
          </p:nvPr>
        </p:nvSpPr>
        <p:spPr>
          <a:xfrm>
            <a:off x="508000" y="1422400"/>
            <a:ext cx="11174800" cy="4622800"/>
          </a:xfrm>
          <a:prstGeom prst="rect">
            <a:avLst/>
          </a:prstGeom>
          <a:noFill/>
          <a:ln>
            <a:noFill/>
          </a:ln>
        </p:spPr>
        <p:txBody>
          <a:bodyPr spcFirstLastPara="1" wrap="square" lIns="91450" tIns="91450" rIns="91450" bIns="91450" anchor="t" anchorCtr="0">
            <a:noAutofit/>
          </a:bodyPr>
          <a:lstStyle>
            <a:lvl1pPr marL="457200" marR="0" lvl="0" indent="-342900" algn="l" rtl="0">
              <a:lnSpc>
                <a:spcPct val="130000"/>
              </a:lnSpc>
              <a:spcBef>
                <a:spcPts val="500"/>
              </a:spcBef>
              <a:spcAft>
                <a:spcPts val="0"/>
              </a:spcAft>
              <a:buSzPts val="1800"/>
              <a:buFont typeface="Lato"/>
              <a:buChar char="●"/>
              <a:defRPr sz="1800" i="0" u="none" strike="noStrike" cap="none">
                <a:latin typeface="Lato"/>
                <a:ea typeface="Lato"/>
                <a:cs typeface="Lato"/>
                <a:sym typeface="Lato"/>
              </a:defRPr>
            </a:lvl1pPr>
            <a:lvl2pPr marL="914400" marR="0" lvl="1" indent="-330200" algn="l" rtl="0">
              <a:lnSpc>
                <a:spcPct val="130000"/>
              </a:lnSpc>
              <a:spcBef>
                <a:spcPts val="500"/>
              </a:spcBef>
              <a:spcAft>
                <a:spcPts val="0"/>
              </a:spcAft>
              <a:buSzPts val="1600"/>
              <a:buFont typeface="Lato"/>
              <a:buChar char="○"/>
              <a:defRPr sz="1600" i="0" u="none" strike="noStrike" cap="none">
                <a:latin typeface="Lato"/>
                <a:ea typeface="Lato"/>
                <a:cs typeface="Lato"/>
                <a:sym typeface="Lato"/>
              </a:defRPr>
            </a:lvl2pPr>
            <a:lvl3pPr marL="1371600" marR="0" lvl="2" indent="-317500" algn="l" rtl="0">
              <a:lnSpc>
                <a:spcPct val="130000"/>
              </a:lnSpc>
              <a:spcBef>
                <a:spcPts val="500"/>
              </a:spcBef>
              <a:spcAft>
                <a:spcPts val="0"/>
              </a:spcAft>
              <a:buSzPts val="1400"/>
              <a:buFont typeface="Lato"/>
              <a:buChar char="■"/>
              <a:defRPr i="0" u="none" strike="noStrike" cap="none">
                <a:latin typeface="Lato"/>
                <a:ea typeface="Lato"/>
                <a:cs typeface="Lato"/>
                <a:sym typeface="Lato"/>
              </a:defRPr>
            </a:lvl3pPr>
            <a:lvl4pPr marL="1828800" marR="0" lvl="3"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4pPr>
            <a:lvl5pPr marL="2286000" marR="0" lvl="4"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5pPr>
            <a:lvl6pPr marL="2743200" marR="0" lvl="5"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6pPr>
            <a:lvl7pPr marL="3200400" marR="0" lvl="6"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7pPr>
            <a:lvl8pPr marL="3657600" marR="0" lvl="7"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8pPr>
            <a:lvl9pPr marL="4114800" marR="0" lvl="8" indent="-304800" algn="l" rtl="0">
              <a:lnSpc>
                <a:spcPct val="130000"/>
              </a:lnSpc>
              <a:spcBef>
                <a:spcPts val="500"/>
              </a:spcBef>
              <a:spcAft>
                <a:spcPts val="0"/>
              </a:spcAft>
              <a:buSzPts val="1200"/>
              <a:buFont typeface="Lato"/>
              <a:buChar char="■"/>
              <a:defRPr sz="1200" i="0" u="none" strike="noStrike" cap="none">
                <a:latin typeface="Lato"/>
                <a:ea typeface="Lato"/>
                <a:cs typeface="Lato"/>
                <a:sym typeface="Lato"/>
              </a:defRPr>
            </a:lvl9pPr>
          </a:lstStyle>
          <a:p>
            <a:endParaRPr/>
          </a:p>
        </p:txBody>
      </p:sp>
      <p:sp>
        <p:nvSpPr>
          <p:cNvPr id="24" name="Google Shape;24;p4"/>
          <p:cNvSpPr/>
          <p:nvPr/>
        </p:nvSpPr>
        <p:spPr>
          <a:xfrm rot="9861081">
            <a:off x="9441503" y="5959271"/>
            <a:ext cx="413736" cy="413736"/>
          </a:xfrm>
          <a:prstGeom prst="teardrop">
            <a:avLst>
              <a:gd name="adj" fmla="val 100000"/>
            </a:avLst>
          </a:prstGeom>
          <a:solidFill>
            <a:srgbClr val="80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4"/>
          <p:cNvSpPr/>
          <p:nvPr/>
        </p:nvSpPr>
        <p:spPr>
          <a:xfrm rot="5711666">
            <a:off x="8950441" y="6108136"/>
            <a:ext cx="309271" cy="309271"/>
          </a:xfrm>
          <a:prstGeom prst="teardrop">
            <a:avLst>
              <a:gd name="adj" fmla="val 100000"/>
            </a:avLst>
          </a:prstGeom>
          <a:solidFill>
            <a:srgbClr val="F8B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87510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15600" y="390167"/>
            <a:ext cx="11360800" cy="763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1"/>
              </a:buClr>
              <a:buSzPts val="2800"/>
              <a:buNone/>
              <a:defRPr sz="2800">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9"/>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1"/>
              </a:buClr>
              <a:buSzPts val="1600"/>
              <a:buChar char="●"/>
              <a:defRPr sz="1600">
                <a:solidFill>
                  <a:schemeClr val="dk1"/>
                </a:solidFill>
              </a:defRPr>
            </a:lvl1pPr>
            <a:lvl2pPr marL="914400" lvl="1" indent="-330200">
              <a:spcBef>
                <a:spcPts val="0"/>
              </a:spcBef>
              <a:spcAft>
                <a:spcPts val="0"/>
              </a:spcAft>
              <a:buClr>
                <a:schemeClr val="dk1"/>
              </a:buClr>
              <a:buSzPts val="1600"/>
              <a:buChar char="○"/>
              <a:defRPr sz="1600">
                <a:solidFill>
                  <a:schemeClr val="dk1"/>
                </a:solidFill>
              </a:defRPr>
            </a:lvl2pPr>
            <a:lvl3pPr marL="1371600" lvl="2" indent="-330200">
              <a:spcBef>
                <a:spcPts val="0"/>
              </a:spcBef>
              <a:spcAft>
                <a:spcPts val="0"/>
              </a:spcAft>
              <a:buClr>
                <a:schemeClr val="dk1"/>
              </a:buClr>
              <a:buSzPts val="1600"/>
              <a:buChar char="■"/>
              <a:defRPr sz="1600">
                <a:solidFill>
                  <a:schemeClr val="dk1"/>
                </a:solidFill>
              </a:defRPr>
            </a:lvl3pPr>
            <a:lvl4pPr marL="1828800" lvl="3" indent="-330200">
              <a:spcBef>
                <a:spcPts val="0"/>
              </a:spcBef>
              <a:spcAft>
                <a:spcPts val="0"/>
              </a:spcAft>
              <a:buClr>
                <a:schemeClr val="dk1"/>
              </a:buClr>
              <a:buSzPts val="1600"/>
              <a:buChar char="●"/>
              <a:defRPr sz="1600">
                <a:solidFill>
                  <a:schemeClr val="dk1"/>
                </a:solidFill>
              </a:defRPr>
            </a:lvl4pPr>
            <a:lvl5pPr marL="2286000" lvl="4" indent="-330200">
              <a:spcBef>
                <a:spcPts val="0"/>
              </a:spcBef>
              <a:spcAft>
                <a:spcPts val="0"/>
              </a:spcAft>
              <a:buClr>
                <a:schemeClr val="dk1"/>
              </a:buClr>
              <a:buSzPts val="1600"/>
              <a:buChar char="○"/>
              <a:defRPr sz="1600">
                <a:solidFill>
                  <a:schemeClr val="dk1"/>
                </a:solidFill>
              </a:defRPr>
            </a:lvl5pPr>
            <a:lvl6pPr marL="2743200" lvl="5" indent="-330200">
              <a:spcBef>
                <a:spcPts val="0"/>
              </a:spcBef>
              <a:spcAft>
                <a:spcPts val="0"/>
              </a:spcAft>
              <a:buClr>
                <a:schemeClr val="dk1"/>
              </a:buClr>
              <a:buSzPts val="1600"/>
              <a:buChar char="■"/>
              <a:defRPr sz="1600">
                <a:solidFill>
                  <a:schemeClr val="dk1"/>
                </a:solidFill>
              </a:defRPr>
            </a:lvl6pPr>
            <a:lvl7pPr marL="3200400" lvl="6" indent="-330200">
              <a:spcBef>
                <a:spcPts val="0"/>
              </a:spcBef>
              <a:spcAft>
                <a:spcPts val="0"/>
              </a:spcAft>
              <a:buClr>
                <a:schemeClr val="dk1"/>
              </a:buClr>
              <a:buSzPts val="1600"/>
              <a:buChar char="●"/>
              <a:defRPr sz="1600">
                <a:solidFill>
                  <a:schemeClr val="dk1"/>
                </a:solidFill>
              </a:defRPr>
            </a:lvl7pPr>
            <a:lvl8pPr marL="3657600" lvl="7" indent="-330200">
              <a:spcBef>
                <a:spcPts val="0"/>
              </a:spcBef>
              <a:spcAft>
                <a:spcPts val="0"/>
              </a:spcAft>
              <a:buClr>
                <a:schemeClr val="dk1"/>
              </a:buClr>
              <a:buSzPts val="1600"/>
              <a:buChar char="○"/>
              <a:defRPr sz="1600">
                <a:solidFill>
                  <a:schemeClr val="dk1"/>
                </a:solidFill>
              </a:defRPr>
            </a:lvl8pPr>
            <a:lvl9pPr marL="4114800" lvl="8" indent="-330200">
              <a:spcBef>
                <a:spcPts val="0"/>
              </a:spcBef>
              <a:spcAft>
                <a:spcPts val="0"/>
              </a:spcAft>
              <a:buClr>
                <a:schemeClr val="dk1"/>
              </a:buClr>
              <a:buSzPts val="1600"/>
              <a:buChar char="■"/>
              <a:defRPr sz="1600">
                <a:solidFill>
                  <a:schemeClr val="dk1"/>
                </a:solidFill>
              </a:defRPr>
            </a:lvl9pPr>
          </a:lstStyle>
          <a:p>
            <a:endParaRPr/>
          </a:p>
        </p:txBody>
      </p:sp>
    </p:spTree>
    <p:extLst>
      <p:ext uri="{BB962C8B-B14F-4D97-AF65-F5344CB8AC3E}">
        <p14:creationId xmlns:p14="http://schemas.microsoft.com/office/powerpoint/2010/main" val="617507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525"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5645E736-D748-4E94-958E-197A3B234C57}" type="datetime1">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30985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5553777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C42C182-CC0F-4D52-AACB-F4BA2FE20A1A}" type="datetime1">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853572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3CA112-0573-47CF-8FA4-BABC4C2B226C}" type="datetime1">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852239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84361B8-7149-4AD7-A47D-99B3D13C37C1}" type="datetime1">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488129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34DC801-5AF6-4D85-A321-31F55AE3D3CE}" type="datetime1">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099250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B0C061-0353-42AD-8CFB-C21C36794ED8}" type="datetime1">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279871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A86EE-24E6-4E05-BECC-383AA5ECD99C}" type="datetime1">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997103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1500" b="0"/>
            </a:lvl1pPr>
            <a:extLst/>
          </a:lstStyle>
          <a:p>
            <a:r>
              <a:rPr kumimoji="0" lang="en-US"/>
              <a:t>Click to edit Master title style</a:t>
            </a:r>
          </a:p>
        </p:txBody>
      </p:sp>
      <p:sp>
        <p:nvSpPr>
          <p:cNvPr id="3" name="Content Placeholder 2"/>
          <p:cNvSpPr>
            <a:spLocks noGrp="1"/>
          </p:cNvSpPr>
          <p:nvPr>
            <p:ph idx="1"/>
          </p:nvPr>
        </p:nvSpPr>
        <p:spPr>
          <a:xfrm>
            <a:off x="4025838" y="1743134"/>
            <a:ext cx="7894188"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92527AC-22F9-4D55-9185-77977D005B2F}" type="datetime1">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extLst>
      <p:ext uri="{BB962C8B-B14F-4D97-AF65-F5344CB8AC3E}">
        <p14:creationId xmlns:p14="http://schemas.microsoft.com/office/powerpoint/2010/main" val="196128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1500" b="0"/>
            </a:lvl1pPr>
            <a:extLst/>
          </a:lstStyle>
          <a:p>
            <a:r>
              <a:rPr kumimoji="0" lang="en-US"/>
              <a:t>Click to edit Master title style</a:t>
            </a:r>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C35135C7-90BE-4CEA-9C1D-9E183B8F85B9}" type="datetime1">
              <a:rPr lang="en-US" smtClean="0"/>
              <a:t>5/31/2025</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133435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CCA32D9-E87B-4B09-864B-BE5E7A274123}" type="datetime1">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526585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Vertical Title 1"/>
          <p:cNvSpPr>
            <a:spLocks noGrp="1"/>
          </p:cNvSpPr>
          <p:nvPr>
            <p:ph type="title" orient="vert"/>
          </p:nvPr>
        </p:nvSpPr>
        <p:spPr>
          <a:xfrm>
            <a:off x="9042400" y="274643"/>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7F7C6A2-B0BC-4A16-AD26-19786F1E2A4A}" type="datetime1">
              <a:rPr lang="en-US" smtClean="0"/>
              <a:t>5/31/2025</a:t>
            </a:fld>
            <a:endParaRPr lang="en-US"/>
          </a:p>
        </p:txBody>
      </p:sp>
      <p:sp>
        <p:nvSpPr>
          <p:cNvPr id="5" name="Footer Placeholder 4"/>
          <p:cNvSpPr>
            <a:spLocks noGrp="1"/>
          </p:cNvSpPr>
          <p:nvPr>
            <p:ph type="ftr" sz="quarter" idx="11"/>
          </p:nvPr>
        </p:nvSpPr>
        <p:spPr>
          <a:xfrm>
            <a:off x="3520796" y="6377462"/>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483630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08DF70-675D-4BB3-99EC-02677F2C2268}" type="datetimeFigureOut">
              <a:rPr lang="en-US" smtClean="0"/>
              <a:pPr/>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11322049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0EE439-A090-4843-8E79-AABBF91DAF3B}" type="datetime1">
              <a:rPr lang="en-US" altLang="en-US" smtClean="0"/>
              <a:t>5/31/2025</a:t>
            </a:fld>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6CCEB328-10B4-410D-8FBA-522B4ED09B57}" type="slidenum">
              <a:rPr lang="en-GB" altLang="en-US" smtClean="0"/>
              <a:pPr/>
              <a:t>‹#›</a:t>
            </a:fld>
            <a:endParaRPr lang="en-GB" altLang="en-US"/>
          </a:p>
        </p:txBody>
      </p:sp>
    </p:spTree>
    <p:extLst>
      <p:ext uri="{BB962C8B-B14F-4D97-AF65-F5344CB8AC3E}">
        <p14:creationId xmlns:p14="http://schemas.microsoft.com/office/powerpoint/2010/main" val="2810719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FE0CF0-36C9-4925-AD2C-35607C552A84}" type="datetime1">
              <a:rPr lang="en-US" altLang="en-US" smtClean="0"/>
              <a:t>5/31/2025</a:t>
            </a:fld>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C37A2DF8-F9DA-4D93-BF6E-89FE924F5ACC}" type="slidenum">
              <a:rPr lang="en-GB" altLang="en-US" smtClean="0"/>
              <a:pPr/>
              <a:t>‹#›</a:t>
            </a:fld>
            <a:endParaRPr lang="en-GB" altLang="en-US"/>
          </a:p>
        </p:txBody>
      </p:sp>
    </p:spTree>
    <p:extLst>
      <p:ext uri="{BB962C8B-B14F-4D97-AF65-F5344CB8AC3E}">
        <p14:creationId xmlns:p14="http://schemas.microsoft.com/office/powerpoint/2010/main" val="40309184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C230E-5124-4A96-B44F-3E0781627755}" type="datetime1">
              <a:rPr lang="en-US" altLang="en-US" smtClean="0"/>
              <a:t>5/31/2025</a:t>
            </a:fld>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933C39AE-DFAB-47C8-9749-30BE7D137225}" type="slidenum">
              <a:rPr lang="en-GB" altLang="en-US" smtClean="0"/>
              <a:pPr/>
              <a:t>‹#›</a:t>
            </a:fld>
            <a:endParaRPr lang="en-GB" altLang="en-US"/>
          </a:p>
        </p:txBody>
      </p:sp>
    </p:spTree>
    <p:extLst>
      <p:ext uri="{BB962C8B-B14F-4D97-AF65-F5344CB8AC3E}">
        <p14:creationId xmlns:p14="http://schemas.microsoft.com/office/powerpoint/2010/main" val="2338187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27C9E2-6681-4611-8214-43BF3DAD709D}" type="datetime1">
              <a:rPr lang="en-US" altLang="en-US" smtClean="0"/>
              <a:t>5/31/2025</a:t>
            </a:fld>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1B6B285A-6029-4303-8E7C-89B806080E7A}" type="slidenum">
              <a:rPr lang="en-GB" altLang="en-US" smtClean="0"/>
              <a:pPr/>
              <a:t>‹#›</a:t>
            </a:fld>
            <a:endParaRPr lang="en-GB" altLang="en-US"/>
          </a:p>
        </p:txBody>
      </p:sp>
    </p:spTree>
    <p:extLst>
      <p:ext uri="{BB962C8B-B14F-4D97-AF65-F5344CB8AC3E}">
        <p14:creationId xmlns:p14="http://schemas.microsoft.com/office/powerpoint/2010/main" val="3524349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F7810A-686F-4E9B-97C2-21EDA2EF8CFF}" type="datetime1">
              <a:rPr lang="en-US" altLang="en-US" smtClean="0"/>
              <a:t>5/31/2025</a:t>
            </a:fld>
            <a:endParaRPr lang="en-GB" altLang="en-US"/>
          </a:p>
        </p:txBody>
      </p:sp>
      <p:sp>
        <p:nvSpPr>
          <p:cNvPr id="8" name="Footer Placeholder 7"/>
          <p:cNvSpPr>
            <a:spLocks noGrp="1"/>
          </p:cNvSpPr>
          <p:nvPr>
            <p:ph type="ftr" sz="quarter" idx="11"/>
          </p:nvPr>
        </p:nvSpPr>
        <p:spPr/>
        <p:txBody>
          <a:bodyPr/>
          <a:lstStyle/>
          <a:p>
            <a:endParaRPr lang="en-GB" altLang="en-US"/>
          </a:p>
        </p:txBody>
      </p:sp>
      <p:sp>
        <p:nvSpPr>
          <p:cNvPr id="9" name="Slide Number Placeholder 8"/>
          <p:cNvSpPr>
            <a:spLocks noGrp="1"/>
          </p:cNvSpPr>
          <p:nvPr>
            <p:ph type="sldNum" sz="quarter" idx="12"/>
          </p:nvPr>
        </p:nvSpPr>
        <p:spPr/>
        <p:txBody>
          <a:bodyPr/>
          <a:lstStyle/>
          <a:p>
            <a:fld id="{EC54C852-0CFD-4744-9FAC-4A870D6F3B2E}" type="slidenum">
              <a:rPr lang="en-GB" altLang="en-US" smtClean="0"/>
              <a:pPr/>
              <a:t>‹#›</a:t>
            </a:fld>
            <a:endParaRPr lang="en-GB" altLang="en-US"/>
          </a:p>
        </p:txBody>
      </p:sp>
    </p:spTree>
    <p:extLst>
      <p:ext uri="{BB962C8B-B14F-4D97-AF65-F5344CB8AC3E}">
        <p14:creationId xmlns:p14="http://schemas.microsoft.com/office/powerpoint/2010/main" val="2741373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990A26-2FDD-4C72-8F18-C24BE86646D0}" type="datetime1">
              <a:rPr lang="en-US" altLang="en-US" smtClean="0"/>
              <a:t>5/31/2025</a:t>
            </a:fld>
            <a:endParaRPr lang="en-GB" altLang="en-US"/>
          </a:p>
        </p:txBody>
      </p:sp>
      <p:sp>
        <p:nvSpPr>
          <p:cNvPr id="4" name="Footer Placeholder 3"/>
          <p:cNvSpPr>
            <a:spLocks noGrp="1"/>
          </p:cNvSpPr>
          <p:nvPr>
            <p:ph type="ftr" sz="quarter" idx="11"/>
          </p:nvPr>
        </p:nvSpPr>
        <p:spPr/>
        <p:txBody>
          <a:bodyPr/>
          <a:lstStyle/>
          <a:p>
            <a:endParaRPr lang="en-GB" altLang="en-US"/>
          </a:p>
        </p:txBody>
      </p:sp>
      <p:sp>
        <p:nvSpPr>
          <p:cNvPr id="5" name="Slide Number Placeholder 4"/>
          <p:cNvSpPr>
            <a:spLocks noGrp="1"/>
          </p:cNvSpPr>
          <p:nvPr>
            <p:ph type="sldNum" sz="quarter" idx="12"/>
          </p:nvPr>
        </p:nvSpPr>
        <p:spPr/>
        <p:txBody>
          <a:bodyPr/>
          <a:lstStyle/>
          <a:p>
            <a:fld id="{621940C0-CE15-406D-9A86-745E41B4562B}" type="slidenum">
              <a:rPr lang="en-GB" altLang="en-US" smtClean="0"/>
              <a:pPr/>
              <a:t>‹#›</a:t>
            </a:fld>
            <a:endParaRPr lang="en-GB" altLang="en-US"/>
          </a:p>
        </p:txBody>
      </p:sp>
    </p:spTree>
    <p:extLst>
      <p:ext uri="{BB962C8B-B14F-4D97-AF65-F5344CB8AC3E}">
        <p14:creationId xmlns:p14="http://schemas.microsoft.com/office/powerpoint/2010/main" val="2679919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9EEC-8E96-4C41-9ED5-2C16C1ADBF96}" type="datetime1">
              <a:rPr lang="en-US" altLang="en-US" smtClean="0"/>
              <a:t>5/31/2025</a:t>
            </a:fld>
            <a:endParaRPr lang="en-GB" altLang="en-US"/>
          </a:p>
        </p:txBody>
      </p:sp>
      <p:sp>
        <p:nvSpPr>
          <p:cNvPr id="3" name="Footer Placeholder 2"/>
          <p:cNvSpPr>
            <a:spLocks noGrp="1"/>
          </p:cNvSpPr>
          <p:nvPr>
            <p:ph type="ftr" sz="quarter" idx="11"/>
          </p:nvPr>
        </p:nvSpPr>
        <p:spPr/>
        <p:txBody>
          <a:bodyPr/>
          <a:lstStyle/>
          <a:p>
            <a:endParaRPr lang="en-GB" altLang="en-US"/>
          </a:p>
        </p:txBody>
      </p:sp>
      <p:sp>
        <p:nvSpPr>
          <p:cNvPr id="4" name="Slide Number Placeholder 3"/>
          <p:cNvSpPr>
            <a:spLocks noGrp="1"/>
          </p:cNvSpPr>
          <p:nvPr>
            <p:ph type="sldNum" sz="quarter" idx="12"/>
          </p:nvPr>
        </p:nvSpPr>
        <p:spPr/>
        <p:txBody>
          <a:bodyPr/>
          <a:lstStyle/>
          <a:p>
            <a:fld id="{FAB8328A-2D2E-4E0E-AF36-FB59C9855E03}" type="slidenum">
              <a:rPr lang="en-GB" altLang="en-US" smtClean="0"/>
              <a:pPr/>
              <a:t>‹#›</a:t>
            </a:fld>
            <a:endParaRPr lang="en-GB" altLang="en-US"/>
          </a:p>
        </p:txBody>
      </p:sp>
    </p:spTree>
    <p:extLst>
      <p:ext uri="{BB962C8B-B14F-4D97-AF65-F5344CB8AC3E}">
        <p14:creationId xmlns:p14="http://schemas.microsoft.com/office/powerpoint/2010/main" val="2717334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26AD1-7FC2-43F5-8CFB-BE54A3032E5D}" type="datetime1">
              <a:rPr lang="en-US" altLang="en-US" smtClean="0"/>
              <a:t>5/31/2025</a:t>
            </a:fld>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9AC65EA2-C835-4066-B757-EB26A52226B1}" type="slidenum">
              <a:rPr lang="en-GB" altLang="en-US" smtClean="0"/>
              <a:pPr/>
              <a:t>‹#›</a:t>
            </a:fld>
            <a:endParaRPr lang="en-GB" altLang="en-US"/>
          </a:p>
        </p:txBody>
      </p:sp>
    </p:spTree>
    <p:extLst>
      <p:ext uri="{BB962C8B-B14F-4D97-AF65-F5344CB8AC3E}">
        <p14:creationId xmlns:p14="http://schemas.microsoft.com/office/powerpoint/2010/main" val="8385049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76EFF4-B721-43A0-AAB9-2855DB180D46}" type="datetime1">
              <a:rPr lang="en-US" altLang="en-US" smtClean="0"/>
              <a:t>5/31/2025</a:t>
            </a:fld>
            <a:endParaRPr lang="en-GB" altLang="en-US"/>
          </a:p>
        </p:txBody>
      </p:sp>
      <p:sp>
        <p:nvSpPr>
          <p:cNvPr id="6" name="Footer Placeholder 5"/>
          <p:cNvSpPr>
            <a:spLocks noGrp="1"/>
          </p:cNvSpPr>
          <p:nvPr>
            <p:ph type="ftr" sz="quarter" idx="11"/>
          </p:nvPr>
        </p:nvSpPr>
        <p:spPr/>
        <p:txBody>
          <a:bodyPr/>
          <a:lstStyle/>
          <a:p>
            <a:endParaRPr lang="en-GB" altLang="en-US"/>
          </a:p>
        </p:txBody>
      </p:sp>
      <p:sp>
        <p:nvSpPr>
          <p:cNvPr id="7" name="Slide Number Placeholder 6"/>
          <p:cNvSpPr>
            <a:spLocks noGrp="1"/>
          </p:cNvSpPr>
          <p:nvPr>
            <p:ph type="sldNum" sz="quarter" idx="12"/>
          </p:nvPr>
        </p:nvSpPr>
        <p:spPr/>
        <p:txBody>
          <a:bodyPr/>
          <a:lstStyle/>
          <a:p>
            <a:fld id="{DB0E1692-C825-43DD-8704-C069B8B73A90}" type="slidenum">
              <a:rPr lang="en-GB" altLang="en-US" smtClean="0"/>
              <a:pPr/>
              <a:t>‹#›</a:t>
            </a:fld>
            <a:endParaRPr lang="en-GB" altLang="en-US"/>
          </a:p>
        </p:txBody>
      </p:sp>
    </p:spTree>
    <p:extLst>
      <p:ext uri="{BB962C8B-B14F-4D97-AF65-F5344CB8AC3E}">
        <p14:creationId xmlns:p14="http://schemas.microsoft.com/office/powerpoint/2010/main" val="2199094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3487E9-0BAB-4422-8C26-833841F75FF3}" type="datetime1">
              <a:rPr lang="en-US" altLang="en-US" smtClean="0"/>
              <a:t>5/31/2025</a:t>
            </a:fld>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7C2450E3-404C-4884-A6E2-C1565ACC0B4E}" type="slidenum">
              <a:rPr lang="en-GB" altLang="en-US" smtClean="0"/>
              <a:pPr/>
              <a:t>‹#›</a:t>
            </a:fld>
            <a:endParaRPr lang="en-GB" altLang="en-US"/>
          </a:p>
        </p:txBody>
      </p:sp>
    </p:spTree>
    <p:extLst>
      <p:ext uri="{BB962C8B-B14F-4D97-AF65-F5344CB8AC3E}">
        <p14:creationId xmlns:p14="http://schemas.microsoft.com/office/powerpoint/2010/main" val="72582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408DF70-675D-4BB3-99EC-02677F2C2268}" type="datetimeFigureOut">
              <a:rPr lang="en-US" smtClean="0"/>
              <a:pPr/>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337390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6EE8F1-8960-4FFE-AE07-1E9643568D77}" type="datetime1">
              <a:rPr lang="en-US" altLang="en-US" smtClean="0"/>
              <a:t>5/31/2025</a:t>
            </a:fld>
            <a:endParaRPr lang="en-GB" altLang="en-US"/>
          </a:p>
        </p:txBody>
      </p:sp>
      <p:sp>
        <p:nvSpPr>
          <p:cNvPr id="5" name="Footer Placeholder 4"/>
          <p:cNvSpPr>
            <a:spLocks noGrp="1"/>
          </p:cNvSpPr>
          <p:nvPr>
            <p:ph type="ftr" sz="quarter" idx="11"/>
          </p:nvPr>
        </p:nvSpPr>
        <p:spPr/>
        <p:txBody>
          <a:bodyPr/>
          <a:lstStyle/>
          <a:p>
            <a:endParaRPr lang="en-GB" altLang="en-US"/>
          </a:p>
        </p:txBody>
      </p:sp>
      <p:sp>
        <p:nvSpPr>
          <p:cNvPr id="6" name="Slide Number Placeholder 5"/>
          <p:cNvSpPr>
            <a:spLocks noGrp="1"/>
          </p:cNvSpPr>
          <p:nvPr>
            <p:ph type="sldNum" sz="quarter" idx="12"/>
          </p:nvPr>
        </p:nvSpPr>
        <p:spPr/>
        <p:txBody>
          <a:bodyPr/>
          <a:lstStyle/>
          <a:p>
            <a:fld id="{E15289B2-2F1D-41B0-A342-2999CC564325}" type="slidenum">
              <a:rPr lang="en-GB" altLang="en-US" smtClean="0"/>
              <a:pPr/>
              <a:t>‹#›</a:t>
            </a:fld>
            <a:endParaRPr lang="en-GB" altLang="en-US"/>
          </a:p>
        </p:txBody>
      </p:sp>
    </p:spTree>
    <p:extLst>
      <p:ext uri="{BB962C8B-B14F-4D97-AF65-F5344CB8AC3E}">
        <p14:creationId xmlns:p14="http://schemas.microsoft.com/office/powerpoint/2010/main" val="334387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69"/>
          <p:cNvSpPr txBox="1">
            <a:spLocks noGrp="1"/>
          </p:cNvSpPr>
          <p:nvPr>
            <p:ph type="title"/>
          </p:nvPr>
        </p:nvSpPr>
        <p:spPr>
          <a:xfrm>
            <a:off x="609600" y="155448"/>
            <a:ext cx="10972800" cy="1252728"/>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9"/>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 name="Google Shape;20;p69"/>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9"/>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9"/>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2573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3"/>
        <p:cNvGrpSpPr/>
        <p:nvPr/>
      </p:nvGrpSpPr>
      <p:grpSpPr>
        <a:xfrm>
          <a:off x="0" y="0"/>
          <a:ext cx="0" cy="0"/>
          <a:chOff x="0" y="0"/>
          <a:chExt cx="0" cy="0"/>
        </a:xfrm>
      </p:grpSpPr>
      <p:sp>
        <p:nvSpPr>
          <p:cNvPr id="24" name="Google Shape;24;p70"/>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247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7"/>
        <p:cNvGrpSpPr/>
        <p:nvPr/>
      </p:nvGrpSpPr>
      <p:grpSpPr>
        <a:xfrm>
          <a:off x="0" y="0"/>
          <a:ext cx="0" cy="0"/>
          <a:chOff x="0" y="0"/>
          <a:chExt cx="0" cy="0"/>
        </a:xfrm>
      </p:grpSpPr>
      <p:sp>
        <p:nvSpPr>
          <p:cNvPr id="28" name="Google Shape;28;p92"/>
          <p:cNvSpPr/>
          <p:nvPr/>
        </p:nvSpPr>
        <p:spPr>
          <a:xfrm>
            <a:off x="1" y="0"/>
            <a:ext cx="12191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9" name="Google Shape;29;p92"/>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Clr>
                <a:srgbClr val="FFC700"/>
              </a:buClr>
              <a:buSzPts val="4700"/>
              <a:buFont typeface="Corbel"/>
              <a:buNone/>
              <a:defRPr sz="4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92"/>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rm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SzPts val="2000"/>
              <a:buNone/>
              <a:defRPr>
                <a:solidFill>
                  <a:srgbClr val="888888"/>
                </a:solidFill>
              </a:defRPr>
            </a:lvl6pPr>
            <a:lvl7pPr lvl="6" algn="ctr">
              <a:spcBef>
                <a:spcPts val="360"/>
              </a:spcBef>
              <a:spcAft>
                <a:spcPts val="0"/>
              </a:spcAft>
              <a:buSzPts val="1800"/>
              <a:buNone/>
              <a:defRPr>
                <a:solidFill>
                  <a:srgbClr val="888888"/>
                </a:solidFill>
              </a:defRPr>
            </a:lvl7pPr>
            <a:lvl8pPr lvl="7" algn="ctr">
              <a:spcBef>
                <a:spcPts val="360"/>
              </a:spcBef>
              <a:spcAft>
                <a:spcPts val="0"/>
              </a:spcAft>
              <a:buSzPts val="1800"/>
              <a:buNone/>
              <a:defRPr>
                <a:solidFill>
                  <a:srgbClr val="888888"/>
                </a:solidFill>
              </a:defRPr>
            </a:lvl8pPr>
            <a:lvl9pPr lvl="8" algn="ctr">
              <a:spcBef>
                <a:spcPts val="360"/>
              </a:spcBef>
              <a:spcAft>
                <a:spcPts val="0"/>
              </a:spcAft>
              <a:buSzPts val="1800"/>
              <a:buNone/>
              <a:defRPr>
                <a:solidFill>
                  <a:srgbClr val="888888"/>
                </a:solidFill>
              </a:defRPr>
            </a:lvl9pPr>
          </a:lstStyle>
          <a:p>
            <a:endParaRPr/>
          </a:p>
        </p:txBody>
      </p:sp>
      <p:sp>
        <p:nvSpPr>
          <p:cNvPr id="31" name="Google Shape;31;p92"/>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2"/>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2"/>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92"/>
          <p:cNvSpPr/>
          <p:nvPr/>
        </p:nvSpPr>
        <p:spPr>
          <a:xfrm>
            <a:off x="0" y="5128334"/>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extLst>
      <p:ext uri="{BB962C8B-B14F-4D97-AF65-F5344CB8AC3E}">
        <p14:creationId xmlns:p14="http://schemas.microsoft.com/office/powerpoint/2010/main" val="32216532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5"/>
        <p:cNvGrpSpPr/>
        <p:nvPr/>
      </p:nvGrpSpPr>
      <p:grpSpPr>
        <a:xfrm>
          <a:off x="0" y="0"/>
          <a:ext cx="0" cy="0"/>
          <a:chOff x="0" y="0"/>
          <a:chExt cx="0" cy="0"/>
        </a:xfrm>
      </p:grpSpPr>
      <p:sp>
        <p:nvSpPr>
          <p:cNvPr id="36" name="Google Shape;36;p93"/>
          <p:cNvSpPr/>
          <p:nvPr/>
        </p:nvSpPr>
        <p:spPr>
          <a:xfrm>
            <a:off x="0" y="1"/>
            <a:ext cx="12192000" cy="260252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7" name="Google Shape;37;p93"/>
          <p:cNvSpPr/>
          <p:nvPr/>
        </p:nvSpPr>
        <p:spPr>
          <a:xfrm>
            <a:off x="0" y="2602520"/>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38" name="Google Shape;38;p93"/>
          <p:cNvSpPr txBox="1">
            <a:spLocks noGrp="1"/>
          </p:cNvSpPr>
          <p:nvPr>
            <p:ph type="title"/>
          </p:nvPr>
        </p:nvSpPr>
        <p:spPr>
          <a:xfrm>
            <a:off x="999744" y="118872"/>
            <a:ext cx="10684256" cy="1636776"/>
          </a:xfrm>
          <a:prstGeom prst="rect">
            <a:avLst/>
          </a:prstGeom>
          <a:noFill/>
          <a:ln>
            <a:noFill/>
          </a:ln>
        </p:spPr>
        <p:txBody>
          <a:bodyPr spcFirstLastPara="1" wrap="square" lIns="91425" tIns="0" rIns="91425" bIns="0" anchor="b" anchorCtr="0">
            <a:normAutofit/>
          </a:bodyPr>
          <a:lstStyle>
            <a:lvl1pPr lvl="0" algn="l">
              <a:spcBef>
                <a:spcPts val="0"/>
              </a:spcBef>
              <a:spcAft>
                <a:spcPts val="0"/>
              </a:spcAft>
              <a:buClr>
                <a:srgbClr val="FFC700"/>
              </a:buClr>
              <a:buSzPts val="4700"/>
              <a:buFont typeface="Corbel"/>
              <a:buNone/>
              <a:defRPr sz="4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3"/>
          <p:cNvSpPr txBox="1">
            <a:spLocks noGrp="1"/>
          </p:cNvSpPr>
          <p:nvPr>
            <p:ph type="body" idx="1"/>
          </p:nvPr>
        </p:nvSpPr>
        <p:spPr>
          <a:xfrm>
            <a:off x="987552" y="1828800"/>
            <a:ext cx="10696448" cy="685800"/>
          </a:xfrm>
          <a:prstGeom prst="rect">
            <a:avLst/>
          </a:prstGeom>
          <a:noFill/>
          <a:ln>
            <a:noFill/>
          </a:ln>
        </p:spPr>
        <p:txBody>
          <a:bodyPr spcFirstLastPara="1" wrap="square" lIns="146300" tIns="0" rIns="45700" bIns="0" anchor="t" anchorCtr="0">
            <a:normAutofit/>
          </a:bodyPr>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0" name="Google Shape;40;p93"/>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3"/>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3"/>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9301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94"/>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94"/>
          <p:cNvSpPr txBox="1">
            <a:spLocks noGrp="1"/>
          </p:cNvSpPr>
          <p:nvPr>
            <p:ph type="body" idx="1"/>
          </p:nvPr>
        </p:nvSpPr>
        <p:spPr>
          <a:xfrm>
            <a:off x="609600" y="1773936"/>
            <a:ext cx="5384800" cy="4623816"/>
          </a:xfrm>
          <a:prstGeom prst="rect">
            <a:avLst/>
          </a:prstGeom>
          <a:noFill/>
          <a:ln>
            <a:noFill/>
          </a:ln>
        </p:spPr>
        <p:txBody>
          <a:bodyPr spcFirstLastPara="1" wrap="square" lIns="91425"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6" name="Google Shape;46;p94"/>
          <p:cNvSpPr txBox="1">
            <a:spLocks noGrp="1"/>
          </p:cNvSpPr>
          <p:nvPr>
            <p:ph type="body" idx="2"/>
          </p:nvPr>
        </p:nvSpPr>
        <p:spPr>
          <a:xfrm>
            <a:off x="6197600" y="1773936"/>
            <a:ext cx="5384800" cy="4623816"/>
          </a:xfrm>
          <a:prstGeom prst="rect">
            <a:avLst/>
          </a:prstGeom>
          <a:noFill/>
          <a:ln>
            <a:noFill/>
          </a:ln>
        </p:spPr>
        <p:txBody>
          <a:bodyPr spcFirstLastPara="1" wrap="square" lIns="54850" tIns="91425" rIns="91425" bIns="45700" anchor="t" anchorCtr="0">
            <a:norm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7" name="Google Shape;47;p94"/>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4"/>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4"/>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707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95"/>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45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5"/>
          <p:cNvSpPr txBox="1">
            <a:spLocks noGrp="1"/>
          </p:cNvSpPr>
          <p:nvPr>
            <p:ph type="body" idx="1"/>
          </p:nvPr>
        </p:nvSpPr>
        <p:spPr>
          <a:xfrm>
            <a:off x="609600" y="1698988"/>
            <a:ext cx="5386917"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3" name="Google Shape;53;p95"/>
          <p:cNvSpPr txBox="1">
            <a:spLocks noGrp="1"/>
          </p:cNvSpPr>
          <p:nvPr>
            <p:ph type="body" idx="2"/>
          </p:nvPr>
        </p:nvSpPr>
        <p:spPr>
          <a:xfrm>
            <a:off x="609600" y="2449512"/>
            <a:ext cx="5386917"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4" name="Google Shape;54;p95"/>
          <p:cNvSpPr txBox="1">
            <a:spLocks noGrp="1"/>
          </p:cNvSpPr>
          <p:nvPr>
            <p:ph type="body" idx="3"/>
          </p:nvPr>
        </p:nvSpPr>
        <p:spPr>
          <a:xfrm>
            <a:off x="6193368" y="1698988"/>
            <a:ext cx="5389033"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5" name="Google Shape;55;p95"/>
          <p:cNvSpPr txBox="1">
            <a:spLocks noGrp="1"/>
          </p:cNvSpPr>
          <p:nvPr>
            <p:ph type="body" idx="4"/>
          </p:nvPr>
        </p:nvSpPr>
        <p:spPr>
          <a:xfrm>
            <a:off x="6193368" y="2449512"/>
            <a:ext cx="5389033"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6" name="Google Shape;56;p95"/>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5"/>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5"/>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95597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6"/>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6"/>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6"/>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6"/>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29976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97"/>
          <p:cNvSpPr txBox="1">
            <a:spLocks noGrp="1"/>
          </p:cNvSpPr>
          <p:nvPr>
            <p:ph type="title"/>
          </p:nvPr>
        </p:nvSpPr>
        <p:spPr>
          <a:xfrm>
            <a:off x="223784" y="152400"/>
            <a:ext cx="3364992"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7"/>
          <p:cNvSpPr txBox="1">
            <a:spLocks noGrp="1"/>
          </p:cNvSpPr>
          <p:nvPr>
            <p:ph type="body" idx="1"/>
          </p:nvPr>
        </p:nvSpPr>
        <p:spPr>
          <a:xfrm>
            <a:off x="4025837" y="1743134"/>
            <a:ext cx="7894188" cy="4558885"/>
          </a:xfrm>
          <a:prstGeom prst="rect">
            <a:avLst/>
          </a:prstGeom>
          <a:noFill/>
          <a:ln>
            <a:noFill/>
          </a:ln>
        </p:spPr>
        <p:txBody>
          <a:bodyPr spcFirstLastPara="1" wrap="square" lIns="54850" tIns="91425" rIns="91425" bIns="45700" anchor="t" anchorCtr="0">
            <a:norm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7" name="Google Shape;67;p97"/>
          <p:cNvSpPr txBox="1">
            <a:spLocks noGrp="1"/>
          </p:cNvSpPr>
          <p:nvPr>
            <p:ph type="body" idx="2"/>
          </p:nvPr>
        </p:nvSpPr>
        <p:spPr>
          <a:xfrm>
            <a:off x="223784" y="1730018"/>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8" name="Google Shape;68;p97"/>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7"/>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7"/>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7"/>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2" name="Google Shape;72;p97"/>
          <p:cNvSpPr/>
          <p:nvPr/>
        </p:nvSpPr>
        <p:spPr>
          <a:xfrm>
            <a:off x="3807649" y="0"/>
            <a:ext cx="60960" cy="14538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Tree>
    <p:extLst>
      <p:ext uri="{BB962C8B-B14F-4D97-AF65-F5344CB8AC3E}">
        <p14:creationId xmlns:p14="http://schemas.microsoft.com/office/powerpoint/2010/main" val="27977483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3"/>
        <p:cNvGrpSpPr/>
        <p:nvPr/>
      </p:nvGrpSpPr>
      <p:grpSpPr>
        <a:xfrm>
          <a:off x="0" y="0"/>
          <a:ext cx="0" cy="0"/>
          <a:chOff x="0" y="0"/>
          <a:chExt cx="0" cy="0"/>
        </a:xfrm>
      </p:grpSpPr>
      <p:sp>
        <p:nvSpPr>
          <p:cNvPr id="74" name="Google Shape;74;p98"/>
          <p:cNvSpPr txBox="1">
            <a:spLocks noGrp="1"/>
          </p:cNvSpPr>
          <p:nvPr>
            <p:ph type="title"/>
          </p:nvPr>
        </p:nvSpPr>
        <p:spPr>
          <a:xfrm>
            <a:off x="219456" y="155448"/>
            <a:ext cx="3366867"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Clr>
                <a:srgbClr val="FFC700"/>
              </a:buClr>
              <a:buSzPts val="2000"/>
              <a:buFont typeface="Corbel"/>
              <a:buNone/>
              <a:defRPr sz="2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8"/>
          <p:cNvSpPr>
            <a:spLocks noGrp="1"/>
          </p:cNvSpPr>
          <p:nvPr>
            <p:ph type="pic" idx="2"/>
          </p:nvPr>
        </p:nvSpPr>
        <p:spPr>
          <a:xfrm>
            <a:off x="3871741" y="1484808"/>
            <a:ext cx="8329863" cy="5373192"/>
          </a:xfrm>
          <a:prstGeom prst="rect">
            <a:avLst/>
          </a:prstGeom>
          <a:solidFill>
            <a:srgbClr val="BABABB"/>
          </a:solidFill>
          <a:ln>
            <a:noFill/>
          </a:ln>
        </p:spPr>
      </p:sp>
      <p:sp>
        <p:nvSpPr>
          <p:cNvPr id="76" name="Google Shape;76;p98"/>
          <p:cNvSpPr txBox="1">
            <a:spLocks noGrp="1"/>
          </p:cNvSpPr>
          <p:nvPr>
            <p:ph type="body" idx="1"/>
          </p:nvPr>
        </p:nvSpPr>
        <p:spPr>
          <a:xfrm>
            <a:off x="219456" y="1728216"/>
            <a:ext cx="329184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7" name="Google Shape;77;p98"/>
          <p:cNvSpPr txBox="1">
            <a:spLocks noGrp="1"/>
          </p:cNvSpPr>
          <p:nvPr>
            <p:ph type="dt" idx="10"/>
          </p:nvPr>
        </p:nvSpPr>
        <p:spPr>
          <a:xfrm>
            <a:off x="219456" y="1170432"/>
            <a:ext cx="3364992" cy="20116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8"/>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79" name="Google Shape;79;p98"/>
          <p:cNvSpPr/>
          <p:nvPr/>
        </p:nvSpPr>
        <p:spPr>
          <a:xfrm>
            <a:off x="3807649" y="0"/>
            <a:ext cx="6096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80" name="Google Shape;80;p98"/>
          <p:cNvSpPr txBox="1">
            <a:spLocks noGrp="1"/>
          </p:cNvSpPr>
          <p:nvPr>
            <p:ph type="ftr" idx="11"/>
          </p:nvPr>
        </p:nvSpPr>
        <p:spPr>
          <a:xfrm>
            <a:off x="4047744" y="1170432"/>
            <a:ext cx="6925056" cy="20116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solidFill>
                  <a:srgbClr val="BABAB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8"/>
          <p:cNvSpPr txBox="1">
            <a:spLocks noGrp="1"/>
          </p:cNvSpPr>
          <p:nvPr>
            <p:ph type="sldNum" idx="12"/>
          </p:nvPr>
        </p:nvSpPr>
        <p:spPr>
          <a:xfrm>
            <a:off x="11119104" y="1170432"/>
            <a:ext cx="978485" cy="201168"/>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076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DF70-675D-4BB3-99EC-02677F2C2268}" type="datetimeFigureOut">
              <a:rPr lang="en-US" smtClean="0"/>
              <a:pPr/>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532246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99"/>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99"/>
          <p:cNvSpPr txBox="1">
            <a:spLocks noGrp="1"/>
          </p:cNvSpPr>
          <p:nvPr>
            <p:ph type="body" idx="1"/>
          </p:nvPr>
        </p:nvSpPr>
        <p:spPr>
          <a:xfrm rot="5400000">
            <a:off x="3783196" y="-1398404"/>
            <a:ext cx="4625609" cy="109728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99"/>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9"/>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9"/>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7649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88"/>
        <p:cNvGrpSpPr/>
        <p:nvPr/>
      </p:nvGrpSpPr>
      <p:grpSpPr>
        <a:xfrm>
          <a:off x="0" y="0"/>
          <a:ext cx="0" cy="0"/>
          <a:chOff x="0" y="0"/>
          <a:chExt cx="0" cy="0"/>
        </a:xfrm>
      </p:grpSpPr>
      <p:sp>
        <p:nvSpPr>
          <p:cNvPr id="89" name="Google Shape;89;p100"/>
          <p:cNvSpPr/>
          <p:nvPr/>
        </p:nvSpPr>
        <p:spPr>
          <a:xfrm>
            <a:off x="8798560" y="0"/>
            <a:ext cx="60960"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0" name="Google Shape;90;p100"/>
          <p:cNvSpPr/>
          <p:nvPr/>
        </p:nvSpPr>
        <p:spPr>
          <a:xfrm>
            <a:off x="8863584" y="0"/>
            <a:ext cx="3352801"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91" name="Google Shape;91;p100"/>
          <p:cNvSpPr txBox="1">
            <a:spLocks noGrp="1"/>
          </p:cNvSpPr>
          <p:nvPr>
            <p:ph type="title"/>
          </p:nvPr>
        </p:nvSpPr>
        <p:spPr>
          <a:xfrm rot="5400000">
            <a:off x="7386638" y="1930404"/>
            <a:ext cx="5851525" cy="25400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00"/>
          <p:cNvSpPr txBox="1">
            <a:spLocks noGrp="1"/>
          </p:cNvSpPr>
          <p:nvPr>
            <p:ph type="body" idx="1"/>
          </p:nvPr>
        </p:nvSpPr>
        <p:spPr>
          <a:xfrm rot="5400000">
            <a:off x="1697038" y="-782636"/>
            <a:ext cx="5851525" cy="8026400"/>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3" name="Google Shape;93;p100"/>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0"/>
          <p:cNvSpPr txBox="1">
            <a:spLocks noGrp="1"/>
          </p:cNvSpPr>
          <p:nvPr>
            <p:ph type="ftr" idx="11"/>
          </p:nvPr>
        </p:nvSpPr>
        <p:spPr>
          <a:xfrm>
            <a:off x="3520796" y="6377460"/>
            <a:ext cx="5115205" cy="365125"/>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00"/>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67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408DF70-675D-4BB3-99EC-02677F2C2268}" type="datetimeFigureOut">
              <a:rPr lang="en-US" smtClean="0"/>
              <a:pPr/>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4FE71-D613-4BE6-B55C-94BB89FAE8C3}"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9741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A408DF70-675D-4BB3-99EC-02677F2C2268}" type="datetimeFigureOut">
              <a:rPr lang="en-US" smtClean="0"/>
              <a:pPr/>
              <a:t>5/31/2025</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AFE4FE71-D613-4BE6-B55C-94BB89FAE8C3}" type="slidenum">
              <a:rPr lang="en-US" smtClean="0"/>
              <a:pPr/>
              <a:t>‹#›</a:t>
            </a:fld>
            <a:endParaRPr lang="en-US"/>
          </a:p>
        </p:txBody>
      </p:sp>
    </p:spTree>
    <p:extLst>
      <p:ext uri="{BB962C8B-B14F-4D97-AF65-F5344CB8AC3E}">
        <p14:creationId xmlns:p14="http://schemas.microsoft.com/office/powerpoint/2010/main" val="29262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408DF70-675D-4BB3-99EC-02677F2C2268}" type="datetimeFigureOut">
              <a:rPr lang="en-US" smtClean="0"/>
              <a:pPr/>
              <a:t>5/31/2025</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FE4FE71-D613-4BE6-B55C-94BB89FAE8C3}" type="slidenum">
              <a:rPr lang="en-US" smtClean="0"/>
              <a:pPr/>
              <a:t>‹#›</a:t>
            </a:fld>
            <a:endParaRPr lang="en-US"/>
          </a:p>
        </p:txBody>
      </p:sp>
    </p:spTree>
    <p:extLst>
      <p:ext uri="{BB962C8B-B14F-4D97-AF65-F5344CB8AC3E}">
        <p14:creationId xmlns:p14="http://schemas.microsoft.com/office/powerpoint/2010/main" val="1136190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408DF70-675D-4BB3-99EC-02677F2C2268}" type="datetimeFigureOut">
              <a:rPr lang="en-US" smtClean="0"/>
              <a:pPr/>
              <a:t>5/31/2025</a:t>
            </a:fld>
            <a:endParaRPr lang="en-US"/>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FE4FE71-D613-4BE6-B55C-94BB89FAE8C3}" type="slidenum">
              <a:rPr lang="en-US" smtClean="0"/>
              <a:pPr/>
              <a:t>‹#›</a:t>
            </a:fld>
            <a:endParaRPr lang="en-US"/>
          </a:p>
        </p:txBody>
      </p:sp>
    </p:spTree>
    <p:extLst>
      <p:ext uri="{BB962C8B-B14F-4D97-AF65-F5344CB8AC3E}">
        <p14:creationId xmlns:p14="http://schemas.microsoft.com/office/powerpoint/2010/main" val="981463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422400"/>
            <a:ext cx="11174800" cy="4622800"/>
          </a:xfrm>
          <a:prstGeom prst="rect">
            <a:avLst/>
          </a:prstGeom>
          <a:noFill/>
          <a:ln>
            <a:noFill/>
          </a:ln>
        </p:spPr>
        <p:txBody>
          <a:bodyPr spcFirstLastPara="1" wrap="square" lIns="91450" tIns="91450" rIns="91450" bIns="91450" anchor="t" anchorCtr="0">
            <a:noAutofit/>
          </a:bodyPr>
          <a:lstStyle>
            <a:lvl1pPr marL="457200" marR="0" lvl="0" indent="-342900" algn="l" rtl="0">
              <a:lnSpc>
                <a:spcPct val="130000"/>
              </a:lnSpc>
              <a:spcBef>
                <a:spcPts val="500"/>
              </a:spcBef>
              <a:spcAft>
                <a:spcPts val="0"/>
              </a:spcAft>
              <a:buClr>
                <a:srgbClr val="2C2F2F"/>
              </a:buClr>
              <a:buSzPts val="1800"/>
              <a:buFont typeface="Lato"/>
              <a:buChar char="●"/>
              <a:defRPr sz="1800" i="0" u="none" strike="noStrike" cap="none">
                <a:solidFill>
                  <a:srgbClr val="2C2F2F"/>
                </a:solidFill>
                <a:latin typeface="Lato"/>
                <a:ea typeface="Lato"/>
                <a:cs typeface="Lato"/>
                <a:sym typeface="Lato"/>
              </a:defRPr>
            </a:lvl1pPr>
            <a:lvl2pPr marL="914400" marR="0" lvl="1" indent="-330200" algn="l" rtl="0">
              <a:lnSpc>
                <a:spcPct val="130000"/>
              </a:lnSpc>
              <a:spcBef>
                <a:spcPts val="500"/>
              </a:spcBef>
              <a:spcAft>
                <a:spcPts val="0"/>
              </a:spcAft>
              <a:buClr>
                <a:srgbClr val="2C2F2F"/>
              </a:buClr>
              <a:buSzPts val="1600"/>
              <a:buFont typeface="Lato"/>
              <a:buChar char="○"/>
              <a:defRPr sz="1600" i="0" u="none" strike="noStrike" cap="none">
                <a:solidFill>
                  <a:srgbClr val="2C2F2F"/>
                </a:solidFill>
                <a:latin typeface="Lato"/>
                <a:ea typeface="Lato"/>
                <a:cs typeface="Lato"/>
                <a:sym typeface="Lato"/>
              </a:defRPr>
            </a:lvl2pPr>
            <a:lvl3pPr marL="1371600" marR="0" lvl="2" indent="-317500" algn="l" rtl="0">
              <a:lnSpc>
                <a:spcPct val="130000"/>
              </a:lnSpc>
              <a:spcBef>
                <a:spcPts val="500"/>
              </a:spcBef>
              <a:spcAft>
                <a:spcPts val="0"/>
              </a:spcAft>
              <a:buClr>
                <a:srgbClr val="2C2F2F"/>
              </a:buClr>
              <a:buSzPts val="1400"/>
              <a:buFont typeface="Lato"/>
              <a:buChar char="■"/>
              <a:defRPr sz="1400" i="0" u="none" strike="noStrike" cap="none">
                <a:solidFill>
                  <a:srgbClr val="2C2F2F"/>
                </a:solidFill>
                <a:latin typeface="Lato"/>
                <a:ea typeface="Lato"/>
                <a:cs typeface="Lato"/>
                <a:sym typeface="Lato"/>
              </a:defRPr>
            </a:lvl3pPr>
            <a:lvl4pPr marL="1828800" marR="0" lvl="3"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4pPr>
            <a:lvl5pPr marL="2286000" marR="0" lvl="4"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5pPr>
            <a:lvl6pPr marL="2743200" marR="0" lvl="5"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6pPr>
            <a:lvl7pPr marL="3200400" marR="0" lvl="6"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7pPr>
            <a:lvl8pPr marL="3657600" marR="0" lvl="7"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8pPr>
            <a:lvl9pPr marL="4114800" marR="0" lvl="8" indent="-304800" algn="l" rtl="0">
              <a:lnSpc>
                <a:spcPct val="130000"/>
              </a:lnSpc>
              <a:spcBef>
                <a:spcPts val="500"/>
              </a:spcBef>
              <a:spcAft>
                <a:spcPts val="0"/>
              </a:spcAft>
              <a:buClr>
                <a:srgbClr val="2C2F2F"/>
              </a:buClr>
              <a:buSzPts val="1200"/>
              <a:buFont typeface="Lato"/>
              <a:buChar char="■"/>
              <a:defRPr sz="1200" i="0" u="none" strike="noStrike" cap="none">
                <a:solidFill>
                  <a:srgbClr val="2C2F2F"/>
                </a:solidFill>
                <a:latin typeface="Lato"/>
                <a:ea typeface="Lato"/>
                <a:cs typeface="Lato"/>
                <a:sym typeface="Lato"/>
              </a:defRPr>
            </a:lvl9pPr>
          </a:lstStyle>
          <a:p>
            <a:endParaRPr/>
          </a:p>
        </p:txBody>
      </p:sp>
      <p:sp>
        <p:nvSpPr>
          <p:cNvPr id="11" name="Google Shape;11;p1"/>
          <p:cNvSpPr txBox="1">
            <a:spLocks noGrp="1"/>
          </p:cNvSpPr>
          <p:nvPr>
            <p:ph type="title"/>
          </p:nvPr>
        </p:nvSpPr>
        <p:spPr>
          <a:xfrm>
            <a:off x="508000" y="434800"/>
            <a:ext cx="11174800" cy="682400"/>
          </a:xfrm>
          <a:prstGeom prst="rect">
            <a:avLst/>
          </a:prstGeom>
          <a:noFill/>
          <a:ln>
            <a:noFill/>
          </a:ln>
        </p:spPr>
        <p:txBody>
          <a:bodyPr spcFirstLastPara="1" wrap="square" lIns="91450" tIns="91450" rIns="91450" bIns="91450" anchor="t" anchorCtr="0">
            <a:noAutofit/>
          </a:bodyPr>
          <a:lstStyle>
            <a:lvl1pPr marR="0" lvl="0" algn="ctr"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1pPr>
            <a:lvl2pPr marR="0" lvl="1"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2pPr>
            <a:lvl3pPr marR="0" lvl="2"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3pPr>
            <a:lvl4pPr marR="0" lvl="3"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4pPr>
            <a:lvl5pPr marR="0" lvl="4"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5pPr>
            <a:lvl6pPr marR="0" lvl="5"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6pPr>
            <a:lvl7pPr marR="0" lvl="6"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7pPr>
            <a:lvl8pPr marR="0" lvl="7"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8pPr>
            <a:lvl9pPr marR="0" lvl="8" algn="l" rtl="0">
              <a:lnSpc>
                <a:spcPct val="100000"/>
              </a:lnSpc>
              <a:spcBef>
                <a:spcPts val="0"/>
              </a:spcBef>
              <a:spcAft>
                <a:spcPts val="0"/>
              </a:spcAft>
              <a:buClr>
                <a:srgbClr val="2C2F2F"/>
              </a:buClr>
              <a:buSzPts val="2500"/>
              <a:buFont typeface="Lato"/>
              <a:buNone/>
              <a:defRPr sz="2500" b="1" i="0" u="none" strike="noStrike" cap="none">
                <a:solidFill>
                  <a:srgbClr val="2C2F2F"/>
                </a:solidFill>
                <a:latin typeface="Lato"/>
                <a:ea typeface="Lato"/>
                <a:cs typeface="Lato"/>
                <a:sym typeface="Lato"/>
              </a:defRPr>
            </a:lvl9pPr>
          </a:lstStyle>
          <a:p>
            <a:endParaRPr/>
          </a:p>
        </p:txBody>
      </p:sp>
    </p:spTree>
    <p:extLst>
      <p:ext uri="{BB962C8B-B14F-4D97-AF65-F5344CB8AC3E}">
        <p14:creationId xmlns:p14="http://schemas.microsoft.com/office/powerpoint/2010/main" val="177374028"/>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20" userDrawn="1">
          <p15:clr>
            <a:srgbClr val="000000"/>
          </p15:clr>
        </p15:guide>
        <p15:guide id="2" pos="2496" userDrawn="1">
          <p15:clr>
            <a:srgbClr val="00FF00"/>
          </p15:clr>
        </p15:guide>
        <p15:guide id="3" pos="5184" userDrawn="1">
          <p15:clr>
            <a:srgbClr val="00FF00"/>
          </p15:clr>
        </p15:guide>
        <p15:guide id="4" pos="4928" userDrawn="1">
          <p15:clr>
            <a:srgbClr val="00FF00"/>
          </p15:clr>
        </p15:guide>
        <p15:guide id="5" pos="4096" userDrawn="1">
          <p15:clr>
            <a:srgbClr val="0000FF"/>
          </p15:clr>
        </p15:guide>
        <p15:guide id="6" pos="2752" userDrawn="1">
          <p15:clr>
            <a:srgbClr val="00FF00"/>
          </p15:clr>
        </p15:guide>
        <p15:guide id="7" pos="7360" userDrawn="1">
          <p15:clr>
            <a:srgbClr val="000000"/>
          </p15:clr>
        </p15:guide>
        <p15:guide id="8" pos="3584" userDrawn="1">
          <p15:clr>
            <a:srgbClr val="0000FF"/>
          </p15:clr>
        </p15:guide>
        <p15:guide id="9" orient="horz" pos="672" userDrawn="1">
          <p15:clr>
            <a:srgbClr val="FF0000"/>
          </p15:clr>
        </p15:guide>
        <p15:guide id="10" orient="horz" pos="528" userDrawn="1">
          <p15:clr>
            <a:srgbClr val="FF0000"/>
          </p15:clr>
        </p15:guide>
        <p15:guide id="11" orient="horz" pos="2856" userDrawn="1">
          <p15:clr>
            <a:srgbClr val="FF0000"/>
          </p15:clr>
        </p15:guide>
        <p15:guide id="12" orient="horz" pos="3000" userDrawn="1">
          <p15:clr>
            <a:srgbClr val="000000"/>
          </p15:clr>
        </p15:guide>
        <p15:guide id="13" pos="7552" userDrawn="1">
          <p15:clr>
            <a:srgbClr val="000000"/>
          </p15:clr>
        </p15:guide>
        <p15:guide id="14" orient="horz" pos="1620" userDrawn="1">
          <p15:clr>
            <a:srgbClr val="F06B4A"/>
          </p15:clr>
        </p15:guide>
        <p15:guide id="15" pos="128" userDrawn="1">
          <p15:clr>
            <a:srgbClr val="000000"/>
          </p15:clr>
        </p15:guide>
        <p15:guide id="16" orient="horz" pos="96" userDrawn="1">
          <p15:clr>
            <a:srgbClr val="000000"/>
          </p15:clr>
        </p15:guide>
        <p15:guide id="17" orient="horz" pos="3144" userDrawn="1">
          <p15:clr>
            <a:srgbClr val="000000"/>
          </p15:clr>
        </p15:guide>
        <p15:guide id="18" orient="horz" pos="240" userDrawn="1">
          <p15:clr>
            <a:srgbClr val="00000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fld id="{170F7056-B602-488A-B56F-4E154141A012}" type="datetime1">
              <a:rPr lang="en-US" smtClean="0"/>
              <a:t>5/31/2025</a:t>
            </a:fld>
            <a:endParaRPr lang="en-US"/>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fld id="{AFE4FE71-D613-4BE6-B55C-94BB89FAE8C3}" type="slidenum">
              <a:rPr lang="en-US" smtClean="0"/>
              <a:pPr/>
              <a:t>‹#›</a:t>
            </a:fld>
            <a:endParaRPr lang="en-US"/>
          </a:p>
        </p:txBody>
      </p:sp>
    </p:spTree>
    <p:extLst>
      <p:ext uri="{BB962C8B-B14F-4D97-AF65-F5344CB8AC3E}">
        <p14:creationId xmlns:p14="http://schemas.microsoft.com/office/powerpoint/2010/main" val="340607510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l" rtl="0" eaLnBrk="1" latinLnBrk="0" hangingPunct="1">
        <a:spcBef>
          <a:spcPct val="0"/>
        </a:spcBef>
        <a:buNone/>
        <a:defRPr kumimoji="0" sz="3375" b="1" kern="1200">
          <a:solidFill>
            <a:schemeClr val="accent1">
              <a:satMod val="150000"/>
            </a:schemeClr>
          </a:solidFill>
          <a:effectLst/>
          <a:latin typeface="+mj-lt"/>
          <a:ea typeface="+mj-ea"/>
          <a:cs typeface="+mj-cs"/>
        </a:defRPr>
      </a:lvl1pPr>
      <a:extLst/>
    </p:titleStyle>
    <p:bodyStyle>
      <a:lvl1pPr marL="329184" indent="-24003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548640" indent="-205740" algn="l" rtl="0" eaLnBrk="1" latinLnBrk="0" hangingPunct="1">
        <a:spcBef>
          <a:spcPct val="20000"/>
        </a:spcBef>
        <a:buClr>
          <a:schemeClr val="accent2"/>
        </a:buClr>
        <a:buSzPct val="90000"/>
        <a:buFont typeface="Wingdings"/>
        <a:buChar char=""/>
        <a:defRPr kumimoji="0" sz="2100" kern="1200">
          <a:solidFill>
            <a:schemeClr val="tx1"/>
          </a:solidFill>
          <a:latin typeface="+mn-lt"/>
          <a:ea typeface="+mn-ea"/>
          <a:cs typeface="+mn-cs"/>
        </a:defRPr>
      </a:lvl2pPr>
      <a:lvl3pPr marL="747522" indent="-171450" algn="l" rtl="0" eaLnBrk="1" latinLnBrk="0" hangingPunct="1">
        <a:spcBef>
          <a:spcPct val="20000"/>
        </a:spcBef>
        <a:buClr>
          <a:schemeClr val="accent3"/>
        </a:buClr>
        <a:buFont typeface="Arial"/>
        <a:buChar char="▪"/>
        <a:defRPr kumimoji="0" sz="1800" kern="1200">
          <a:solidFill>
            <a:schemeClr val="tx1"/>
          </a:solidFill>
          <a:latin typeface="+mn-lt"/>
          <a:ea typeface="+mn-ea"/>
          <a:cs typeface="+mn-cs"/>
        </a:defRPr>
      </a:lvl3pPr>
      <a:lvl4pPr marL="912114" indent="-137160" algn="l" rtl="0" eaLnBrk="1" latinLnBrk="0" hangingPunct="1">
        <a:spcBef>
          <a:spcPct val="20000"/>
        </a:spcBef>
        <a:buClr>
          <a:schemeClr val="accent4"/>
        </a:buClr>
        <a:buFont typeface="Arial"/>
        <a:buChar char="▪"/>
        <a:defRPr kumimoji="0" sz="1500" kern="1200">
          <a:solidFill>
            <a:schemeClr val="tx1"/>
          </a:solidFill>
          <a:latin typeface="+mn-lt"/>
          <a:ea typeface="+mn-ea"/>
          <a:cs typeface="+mn-cs"/>
        </a:defRPr>
      </a:lvl4pPr>
      <a:lvl5pPr marL="1069848" indent="-137160" algn="l" rtl="0" eaLnBrk="1" latinLnBrk="0" hangingPunct="1">
        <a:spcBef>
          <a:spcPct val="20000"/>
        </a:spcBef>
        <a:buClr>
          <a:schemeClr val="accent5"/>
        </a:buClr>
        <a:buFont typeface="Wingdings 3"/>
        <a:buChar char=""/>
        <a:defRPr kumimoji="0" lang="en-US" sz="1500" kern="1200" smtClean="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DF70-675D-4BB3-99EC-02677F2C2268}" type="datetimeFigureOut">
              <a:rPr lang="en-US" smtClean="0"/>
              <a:pPr/>
              <a:t>5/31/2025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4FE71-D613-4BE6-B55C-94BB89FAE8C3}" type="slidenum">
              <a:rPr lang="en-US" smtClean="0"/>
              <a:pPr/>
              <a:t>‹#›</a:t>
            </a:fld>
            <a:endParaRPr lang="en-US"/>
          </a:p>
        </p:txBody>
      </p:sp>
    </p:spTree>
    <p:extLst>
      <p:ext uri="{BB962C8B-B14F-4D97-AF65-F5344CB8AC3E}">
        <p14:creationId xmlns:p14="http://schemas.microsoft.com/office/powerpoint/2010/main" val="11734086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p:nvPr/>
        </p:nvSpPr>
        <p:spPr>
          <a:xfrm>
            <a:off x="0" y="1435895"/>
            <a:ext cx="12192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1" name="Google Shape;11;p68"/>
          <p:cNvSpPr/>
          <p:nvPr/>
        </p:nvSpPr>
        <p:spPr>
          <a:xfrm>
            <a:off x="1" y="1"/>
            <a:ext cx="12191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2" name="Google Shape;12;p68"/>
          <p:cNvSpPr txBox="1">
            <a:spLocks noGrp="1"/>
          </p:cNvSpPr>
          <p:nvPr>
            <p:ph type="title"/>
          </p:nvPr>
        </p:nvSpPr>
        <p:spPr>
          <a:xfrm>
            <a:off x="609600" y="152400"/>
            <a:ext cx="10972800" cy="1251062"/>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68"/>
          <p:cNvSpPr txBox="1">
            <a:spLocks noGrp="1"/>
          </p:cNvSpPr>
          <p:nvPr>
            <p:ph type="body" idx="1"/>
          </p:nvPr>
        </p:nvSpPr>
        <p:spPr>
          <a:xfrm>
            <a:off x="609600" y="1775192"/>
            <a:ext cx="10972800" cy="4625609"/>
          </a:xfrm>
          <a:prstGeom prst="rect">
            <a:avLst/>
          </a:prstGeom>
          <a:noFill/>
          <a:ln>
            <a:noFill/>
          </a:ln>
        </p:spPr>
        <p:txBody>
          <a:bodyPr spcFirstLastPara="1" wrap="square" lIns="54850" tIns="91425" rIns="91425" bIns="45700" anchor="t" anchorCtr="0">
            <a:norm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14" name="Google Shape;14;p68"/>
          <p:cNvSpPr txBox="1">
            <a:spLocks noGrp="1"/>
          </p:cNvSpPr>
          <p:nvPr>
            <p:ph type="dt" idx="10"/>
          </p:nvPr>
        </p:nvSpPr>
        <p:spPr>
          <a:xfrm>
            <a:off x="609600" y="6476999"/>
            <a:ext cx="28448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68"/>
          <p:cNvSpPr txBox="1">
            <a:spLocks noGrp="1"/>
          </p:cNvSpPr>
          <p:nvPr>
            <p:ph type="ftr" idx="11"/>
          </p:nvPr>
        </p:nvSpPr>
        <p:spPr>
          <a:xfrm>
            <a:off x="3520796" y="6476999"/>
            <a:ext cx="7343625" cy="274320"/>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6" name="Google Shape;16;p68"/>
          <p:cNvSpPr txBox="1">
            <a:spLocks noGrp="1"/>
          </p:cNvSpPr>
          <p:nvPr>
            <p:ph type="sldNum" idx="12"/>
          </p:nvPr>
        </p:nvSpPr>
        <p:spPr>
          <a:xfrm>
            <a:off x="10939195" y="6476999"/>
            <a:ext cx="978485"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3570194"/>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
          <p:cNvSpPr txBox="1">
            <a:spLocks noGrp="1"/>
          </p:cNvSpPr>
          <p:nvPr>
            <p:ph type="title"/>
          </p:nvPr>
        </p:nvSpPr>
        <p:spPr>
          <a:xfrm>
            <a:off x="609600" y="90823"/>
            <a:ext cx="10972800" cy="12528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00B0F0"/>
              </a:buClr>
              <a:buSzPts val="2000"/>
              <a:buFont typeface="Corbel"/>
              <a:buNone/>
            </a:pPr>
            <a:r>
              <a:rPr lang="en-NZ" sz="3300" dirty="0">
                <a:solidFill>
                  <a:srgbClr val="00B0F0"/>
                </a:solidFill>
              </a:rPr>
              <a:t>Three types of 21</a:t>
            </a:r>
            <a:r>
              <a:rPr lang="en-NZ" sz="3300" baseline="30000" dirty="0">
                <a:solidFill>
                  <a:srgbClr val="00B0F0"/>
                </a:solidFill>
              </a:rPr>
              <a:t>st</a:t>
            </a:r>
            <a:r>
              <a:rPr lang="en-NZ" sz="3300" dirty="0">
                <a:solidFill>
                  <a:srgbClr val="00B0F0"/>
                </a:solidFill>
              </a:rPr>
              <a:t> C skills</a:t>
            </a:r>
            <a:endParaRPr sz="3300" dirty="0">
              <a:solidFill>
                <a:srgbClr val="00B0F0"/>
              </a:solidFill>
            </a:endParaRPr>
          </a:p>
          <a:p>
            <a:pPr marL="0" lvl="0" indent="0" algn="l" rtl="0">
              <a:spcBef>
                <a:spcPts val="0"/>
              </a:spcBef>
              <a:spcAft>
                <a:spcPts val="0"/>
              </a:spcAft>
              <a:buClr>
                <a:srgbClr val="00B0F0"/>
              </a:buClr>
              <a:buSzPts val="2000"/>
              <a:buFont typeface="Corbel"/>
              <a:buNone/>
            </a:pPr>
            <a:r>
              <a:rPr lang="en-NZ" sz="3300" dirty="0">
                <a:solidFill>
                  <a:srgbClr val="00B0F0"/>
                </a:solidFill>
              </a:rPr>
              <a:t>3 </a:t>
            </a:r>
            <a:r>
              <a:rPr lang="en-NZ" sz="3300" dirty="0" err="1">
                <a:solidFill>
                  <a:srgbClr val="00B0F0"/>
                </a:solidFill>
              </a:rPr>
              <a:t>loại</a:t>
            </a:r>
            <a:r>
              <a:rPr lang="en-NZ" sz="3300" dirty="0">
                <a:solidFill>
                  <a:srgbClr val="00B0F0"/>
                </a:solidFill>
              </a:rPr>
              <a:t> </a:t>
            </a:r>
            <a:r>
              <a:rPr lang="en-NZ" sz="3300" dirty="0" err="1">
                <a:solidFill>
                  <a:srgbClr val="00B0F0"/>
                </a:solidFill>
              </a:rPr>
              <a:t>kỹ</a:t>
            </a:r>
            <a:r>
              <a:rPr lang="en-NZ" sz="3300" dirty="0">
                <a:solidFill>
                  <a:srgbClr val="00B0F0"/>
                </a:solidFill>
              </a:rPr>
              <a:t> </a:t>
            </a:r>
            <a:r>
              <a:rPr lang="en-NZ" sz="3300" dirty="0" err="1">
                <a:solidFill>
                  <a:srgbClr val="00B0F0"/>
                </a:solidFill>
              </a:rPr>
              <a:t>năng</a:t>
            </a:r>
            <a:r>
              <a:rPr lang="en-NZ" sz="3300" dirty="0">
                <a:solidFill>
                  <a:srgbClr val="00B0F0"/>
                </a:solidFill>
              </a:rPr>
              <a:t> </a:t>
            </a:r>
            <a:r>
              <a:rPr lang="en-NZ" sz="3300" dirty="0" err="1">
                <a:solidFill>
                  <a:srgbClr val="00B0F0"/>
                </a:solidFill>
              </a:rPr>
              <a:t>thế</a:t>
            </a:r>
            <a:r>
              <a:rPr lang="en-NZ" sz="3300" dirty="0">
                <a:solidFill>
                  <a:srgbClr val="00B0F0"/>
                </a:solidFill>
              </a:rPr>
              <a:t> </a:t>
            </a:r>
            <a:r>
              <a:rPr lang="en-NZ" sz="3300" dirty="0" err="1">
                <a:solidFill>
                  <a:srgbClr val="00B0F0"/>
                </a:solidFill>
              </a:rPr>
              <a:t>kỷ</a:t>
            </a:r>
            <a:r>
              <a:rPr lang="en-NZ" sz="3300" dirty="0">
                <a:solidFill>
                  <a:srgbClr val="00B0F0"/>
                </a:solidFill>
              </a:rPr>
              <a:t> 21</a:t>
            </a:r>
            <a:endParaRPr sz="3300" dirty="0">
              <a:solidFill>
                <a:srgbClr val="00B0F0"/>
              </a:solidFill>
            </a:endParaRPr>
          </a:p>
        </p:txBody>
      </p:sp>
      <p:sp>
        <p:nvSpPr>
          <p:cNvPr id="373" name="Google Shape;373;p1"/>
          <p:cNvSpPr txBox="1">
            <a:spLocks noGrp="1"/>
          </p:cNvSpPr>
          <p:nvPr>
            <p:ph type="body" idx="1"/>
          </p:nvPr>
        </p:nvSpPr>
        <p:spPr>
          <a:xfrm>
            <a:off x="333100" y="1600200"/>
            <a:ext cx="11684700" cy="5257800"/>
          </a:xfrm>
          <a:prstGeom prst="rect">
            <a:avLst/>
          </a:prstGeom>
          <a:noFill/>
          <a:ln>
            <a:noFill/>
          </a:ln>
        </p:spPr>
        <p:txBody>
          <a:bodyPr spcFirstLastPara="1" wrap="square" lIns="54850" tIns="91425" rIns="91425" bIns="45700" anchor="t" anchorCtr="0">
            <a:noAutofit/>
          </a:bodyPr>
          <a:lstStyle/>
          <a:p>
            <a:pPr marL="0" lvl="0" indent="0" algn="l" rtl="0">
              <a:lnSpc>
                <a:spcPct val="115000"/>
              </a:lnSpc>
              <a:spcBef>
                <a:spcPts val="0"/>
              </a:spcBef>
              <a:spcAft>
                <a:spcPts val="0"/>
              </a:spcAft>
              <a:buSzPts val="1720"/>
              <a:buNone/>
            </a:pPr>
            <a:r>
              <a:rPr lang="en-NZ" sz="2000" b="1" dirty="0">
                <a:solidFill>
                  <a:srgbClr val="00B050"/>
                </a:solidFill>
              </a:rPr>
              <a:t>1) Cognitive skills</a:t>
            </a:r>
            <a:r>
              <a:rPr lang="en-NZ" sz="2000" dirty="0">
                <a:solidFill>
                  <a:srgbClr val="00B050"/>
                </a:solidFill>
              </a:rPr>
              <a:t> </a:t>
            </a:r>
            <a:r>
              <a:rPr lang="en-NZ" sz="2000" b="1" dirty="0">
                <a:solidFill>
                  <a:srgbClr val="00B050"/>
                </a:solidFill>
              </a:rPr>
              <a:t>for academic improvement - active information processing and retrieval strategies</a:t>
            </a:r>
            <a:r>
              <a:rPr lang="en-NZ" sz="2000" b="1" dirty="0"/>
              <a:t> </a:t>
            </a:r>
            <a:r>
              <a:rPr lang="en-NZ" sz="2000" dirty="0" err="1"/>
              <a:t>eg</a:t>
            </a:r>
            <a:r>
              <a:rPr lang="en-NZ" sz="2000" b="1" dirty="0"/>
              <a:t>: </a:t>
            </a:r>
            <a:r>
              <a:rPr lang="en-NZ" sz="2000" dirty="0"/>
              <a:t>note-making, listening, time management, questioning, researching</a:t>
            </a:r>
            <a:endParaRPr sz="1000" b="1" dirty="0">
              <a:latin typeface="Arial"/>
              <a:ea typeface="Arial"/>
              <a:cs typeface="Arial"/>
              <a:sym typeface="Arial"/>
            </a:endParaRPr>
          </a:p>
          <a:p>
            <a:pPr marL="540000" lvl="0" indent="0" algn="l" rtl="0">
              <a:lnSpc>
                <a:spcPct val="115000"/>
              </a:lnSpc>
              <a:spcBef>
                <a:spcPts val="0"/>
              </a:spcBef>
              <a:spcAft>
                <a:spcPts val="0"/>
              </a:spcAft>
              <a:buNone/>
            </a:pPr>
            <a:r>
              <a:rPr lang="en-NZ" sz="2000" b="1" i="1" dirty="0" err="1">
                <a:solidFill>
                  <a:srgbClr val="00B050"/>
                </a:solidFill>
                <a:latin typeface="Arial"/>
                <a:ea typeface="Arial"/>
                <a:cs typeface="Arial"/>
                <a:sym typeface="Arial"/>
              </a:rPr>
              <a:t>Kỹ</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năng</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nhận</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thức</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để</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cải</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thiện</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học</a:t>
            </a:r>
            <a:r>
              <a:rPr lang="en-NZ" sz="2000" b="1" i="1" dirty="0">
                <a:solidFill>
                  <a:srgbClr val="00B050"/>
                </a:solidFill>
                <a:latin typeface="Arial"/>
                <a:ea typeface="Arial"/>
                <a:cs typeface="Arial"/>
                <a:sym typeface="Arial"/>
              </a:rPr>
              <a:t> </a:t>
            </a:r>
            <a:r>
              <a:rPr lang="en-NZ" sz="2000" b="1" i="1" dirty="0" err="1">
                <a:solidFill>
                  <a:srgbClr val="00B050"/>
                </a:solidFill>
                <a:latin typeface="Arial"/>
                <a:ea typeface="Arial"/>
                <a:cs typeface="Arial"/>
                <a:sym typeface="Arial"/>
              </a:rPr>
              <a:t>tập</a:t>
            </a:r>
            <a:r>
              <a:rPr lang="en-NZ" sz="2000" i="1" dirty="0">
                <a:solidFill>
                  <a:srgbClr val="00B050"/>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xuất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thông</a:t>
            </a:r>
            <a:r>
              <a:rPr lang="en-NZ" sz="2000" i="1" dirty="0">
                <a:solidFill>
                  <a:srgbClr val="414141"/>
                </a:solidFill>
                <a:latin typeface="Arial"/>
                <a:ea typeface="Arial"/>
                <a:cs typeface="Arial"/>
                <a:sym typeface="Arial"/>
              </a:rPr>
              <a:t> tin </a:t>
            </a:r>
            <a:r>
              <a:rPr lang="en-NZ" sz="2000" i="1" dirty="0" err="1">
                <a:solidFill>
                  <a:srgbClr val="414141"/>
                </a:solidFill>
                <a:latin typeface="Arial"/>
                <a:ea typeface="Arial"/>
                <a:cs typeface="Arial"/>
                <a:sym typeface="Arial"/>
              </a:rPr>
              <a:t>chủ</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ghi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chú</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lắng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nghe</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thời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gian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đặt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câu</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hỏi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cứu</a:t>
            </a:r>
            <a:r>
              <a:rPr lang="en-NZ" sz="2000" dirty="0">
                <a:solidFill>
                  <a:srgbClr val="414141"/>
                </a:solidFill>
                <a:latin typeface="Arial"/>
                <a:ea typeface="Arial"/>
                <a:cs typeface="Arial"/>
                <a:sym typeface="Arial"/>
              </a:rPr>
              <a:t>.</a:t>
            </a:r>
            <a:endParaRPr sz="2000" dirty="0">
              <a:solidFill>
                <a:srgbClr val="414141"/>
              </a:solidFill>
            </a:endParaRPr>
          </a:p>
          <a:p>
            <a:pPr marL="0" lvl="0" indent="0" algn="l" rtl="0">
              <a:lnSpc>
                <a:spcPct val="115000"/>
              </a:lnSpc>
              <a:spcBef>
                <a:spcPts val="1200"/>
              </a:spcBef>
              <a:spcAft>
                <a:spcPts val="0"/>
              </a:spcAft>
              <a:buSzPts val="1720"/>
              <a:buNone/>
            </a:pPr>
            <a:r>
              <a:rPr lang="en-NZ" sz="2000" b="1" dirty="0">
                <a:solidFill>
                  <a:srgbClr val="FF0000"/>
                </a:solidFill>
              </a:rPr>
              <a:t>2) Affective skills</a:t>
            </a:r>
            <a:r>
              <a:rPr lang="en-NZ" sz="2000" dirty="0">
                <a:solidFill>
                  <a:srgbClr val="FF0000"/>
                </a:solidFill>
              </a:rPr>
              <a:t> </a:t>
            </a:r>
            <a:r>
              <a:rPr lang="en-NZ" sz="2000" b="1" dirty="0">
                <a:solidFill>
                  <a:srgbClr val="FF0000"/>
                </a:solidFill>
              </a:rPr>
              <a:t>for mental health - enabling the student to gain some control over mood, motivation and attitude </a:t>
            </a:r>
            <a:r>
              <a:rPr lang="en-NZ" sz="2000" dirty="0" err="1"/>
              <a:t>eg</a:t>
            </a:r>
            <a:r>
              <a:rPr lang="en-NZ" sz="2000" b="1" dirty="0"/>
              <a:t>: </a:t>
            </a:r>
            <a:r>
              <a:rPr lang="en-NZ" sz="2000" dirty="0"/>
              <a:t>self-motivation, perseverance, resilience, emotional management</a:t>
            </a:r>
            <a:endParaRPr sz="2000" dirty="0"/>
          </a:p>
          <a:p>
            <a:pPr marL="540000" lvl="0" indent="0" algn="l" rtl="0">
              <a:lnSpc>
                <a:spcPct val="115000"/>
              </a:lnSpc>
              <a:spcBef>
                <a:spcPts val="0"/>
              </a:spcBef>
              <a:spcAft>
                <a:spcPts val="0"/>
              </a:spcAft>
              <a:buNone/>
            </a:pPr>
            <a:r>
              <a:rPr lang="en-NZ" sz="2000" b="1" i="1" dirty="0" err="1">
                <a:solidFill>
                  <a:srgbClr val="FF0000"/>
                </a:solidFill>
                <a:latin typeface="Arial"/>
                <a:ea typeface="Arial"/>
                <a:cs typeface="Arial"/>
                <a:sym typeface="Arial"/>
              </a:rPr>
              <a:t>Kỹ</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năng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cảm</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xúc</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để</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tăng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cường</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sức</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khỏe</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tinh</a:t>
            </a:r>
            <a:r>
              <a:rPr lang="en-NZ" sz="2000" b="1" i="1" dirty="0">
                <a:solidFill>
                  <a:srgbClr val="FF0000"/>
                </a:solidFill>
                <a:latin typeface="Arial"/>
                <a:ea typeface="Arial"/>
                <a:cs typeface="Arial"/>
                <a:sym typeface="Arial"/>
              </a:rPr>
              <a:t> </a:t>
            </a:r>
            <a:r>
              <a:rPr lang="en-NZ" sz="2000" b="1" i="1" dirty="0" err="1">
                <a:solidFill>
                  <a:srgbClr val="FF0000"/>
                </a:solidFill>
                <a:latin typeface="Arial"/>
                <a:ea typeface="Arial"/>
                <a:cs typeface="Arial"/>
                <a:sym typeface="Arial"/>
              </a:rPr>
              <a:t>thần</a:t>
            </a:r>
            <a:r>
              <a:rPr lang="en-NZ" sz="2000" i="1" dirty="0">
                <a:solidFill>
                  <a:srgbClr val="FF0000"/>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giúp</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sinh</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kiểm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soát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tâm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trạng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lực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thái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tự</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tạo</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động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lực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trì</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khả</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năng</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phục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hồi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lý</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cảm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xúc</a:t>
            </a:r>
            <a:endParaRPr sz="2000" i="1" dirty="0">
              <a:solidFill>
                <a:srgbClr val="414141"/>
              </a:solidFill>
            </a:endParaRPr>
          </a:p>
          <a:p>
            <a:pPr marL="0" lvl="0" indent="0" algn="l" rtl="0">
              <a:lnSpc>
                <a:spcPct val="115000"/>
              </a:lnSpc>
              <a:spcBef>
                <a:spcPts val="1200"/>
              </a:spcBef>
              <a:spcAft>
                <a:spcPts val="0"/>
              </a:spcAft>
              <a:buSzPts val="1720"/>
              <a:buNone/>
            </a:pPr>
            <a:r>
              <a:rPr lang="en-NZ" sz="2000" b="1" dirty="0">
                <a:solidFill>
                  <a:srgbClr val="0000FF"/>
                </a:solidFill>
              </a:rPr>
              <a:t>3) Metacognitive skills</a:t>
            </a:r>
            <a:r>
              <a:rPr lang="en-NZ" sz="2000" dirty="0">
                <a:solidFill>
                  <a:srgbClr val="0000FF"/>
                </a:solidFill>
              </a:rPr>
              <a:t> </a:t>
            </a:r>
            <a:r>
              <a:rPr lang="en-NZ" sz="2000" b="1" dirty="0">
                <a:solidFill>
                  <a:srgbClr val="0000FF"/>
                </a:solidFill>
              </a:rPr>
              <a:t>for self-awareness - thinking about thinking and learning </a:t>
            </a:r>
            <a:r>
              <a:rPr lang="en-NZ" sz="2000" dirty="0" err="1"/>
              <a:t>eg</a:t>
            </a:r>
            <a:r>
              <a:rPr lang="en-NZ" sz="2000" b="1" dirty="0"/>
              <a:t>: </a:t>
            </a:r>
            <a:r>
              <a:rPr lang="en-NZ" sz="2000" dirty="0"/>
              <a:t>noticing own strategies, trying new strategies, continuously improving learning effectiveness </a:t>
            </a:r>
            <a:endParaRPr sz="2000" dirty="0"/>
          </a:p>
          <a:p>
            <a:pPr marL="540000" lvl="0" indent="0" algn="l" rtl="0">
              <a:lnSpc>
                <a:spcPct val="115000"/>
              </a:lnSpc>
              <a:spcBef>
                <a:spcPts val="0"/>
              </a:spcBef>
              <a:spcAft>
                <a:spcPts val="0"/>
              </a:spcAft>
              <a:buNone/>
            </a:pPr>
            <a:r>
              <a:rPr lang="en-NZ" sz="2000" b="1" i="1" dirty="0" err="1">
                <a:solidFill>
                  <a:srgbClr val="0000FF"/>
                </a:solidFill>
                <a:latin typeface="Arial"/>
                <a:ea typeface="Arial"/>
                <a:cs typeface="Arial"/>
                <a:sym typeface="Arial"/>
              </a:rPr>
              <a:t>Kỹ</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năng</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siêu</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nhận</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thức</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để</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tự</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nhận</a:t>
            </a:r>
            <a:r>
              <a:rPr lang="en-NZ" sz="2000" b="1" i="1" dirty="0">
                <a:solidFill>
                  <a:srgbClr val="0000FF"/>
                </a:solidFill>
                <a:latin typeface="Arial"/>
                <a:ea typeface="Arial"/>
                <a:cs typeface="Arial"/>
                <a:sym typeface="Arial"/>
              </a:rPr>
              <a:t> </a:t>
            </a:r>
            <a:r>
              <a:rPr lang="en-NZ" sz="2000" b="1" i="1" dirty="0" err="1">
                <a:solidFill>
                  <a:srgbClr val="0000FF"/>
                </a:solidFill>
                <a:latin typeface="Arial"/>
                <a:ea typeface="Arial"/>
                <a:cs typeface="Arial"/>
                <a:sym typeface="Arial"/>
              </a:rPr>
              <a:t>thức</a:t>
            </a:r>
            <a:r>
              <a:rPr lang="en-NZ" sz="2000" i="1" dirty="0">
                <a:solidFill>
                  <a:srgbClr val="0000FF"/>
                </a:solidFill>
                <a:latin typeface="Arial"/>
                <a:ea typeface="Arial"/>
                <a:cs typeface="Arial"/>
                <a:sym typeface="Arial"/>
              </a:rPr>
              <a:t> </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tư</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về</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tư</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duy</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và</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tập</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ví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dụ</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nhận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biết</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của</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bản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thân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thử</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nghiệm</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các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chiến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lược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mới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liên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tục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cải</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thiện</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hiệu</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quả</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học</a:t>
            </a:r>
            <a:r>
              <a:rPr lang="en-NZ" sz="2000" i="1" dirty="0">
                <a:solidFill>
                  <a:srgbClr val="414141"/>
                </a:solidFill>
                <a:latin typeface="Arial"/>
                <a:ea typeface="Arial"/>
                <a:cs typeface="Arial"/>
                <a:sym typeface="Arial"/>
              </a:rPr>
              <a:t> </a:t>
            </a:r>
            <a:r>
              <a:rPr lang="en-NZ" sz="2000" i="1" dirty="0" err="1">
                <a:solidFill>
                  <a:srgbClr val="414141"/>
                </a:solidFill>
                <a:latin typeface="Arial"/>
                <a:ea typeface="Arial"/>
                <a:cs typeface="Arial"/>
                <a:sym typeface="Arial"/>
              </a:rPr>
              <a:t>tập</a:t>
            </a:r>
            <a:r>
              <a:rPr lang="en-NZ" sz="2000" i="1" dirty="0">
                <a:solidFill>
                  <a:srgbClr val="414141"/>
                </a:solidFill>
                <a:latin typeface="Arial"/>
                <a:ea typeface="Arial"/>
                <a:cs typeface="Arial"/>
                <a:sym typeface="Arial"/>
              </a:rPr>
              <a:t>.</a:t>
            </a:r>
            <a:endParaRPr sz="2000" i="1" dirty="0">
              <a:solidFill>
                <a:srgbClr val="414141"/>
              </a:solidFill>
            </a:endParaRPr>
          </a:p>
        </p:txBody>
      </p:sp>
    </p:spTree>
    <p:extLst>
      <p:ext uri="{BB962C8B-B14F-4D97-AF65-F5344CB8AC3E}">
        <p14:creationId xmlns:p14="http://schemas.microsoft.com/office/powerpoint/2010/main" val="3829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8F3F5C-67EA-C2FB-C5AE-251550B63A9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414141"/>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a:ln>
                <a:noFill/>
              </a:ln>
              <a:solidFill>
                <a:srgbClr val="414141"/>
              </a:solidFill>
              <a:effectLst/>
              <a:uLnTx/>
              <a:uFillTx/>
              <a:latin typeface="Corbel"/>
              <a:sym typeface="Corbel"/>
            </a:endParaRPr>
          </a:p>
        </p:txBody>
      </p:sp>
      <p:pic>
        <p:nvPicPr>
          <p:cNvPr id="3" name="Picture 2" descr="A screenshot of a computer&#10;&#10;AI-generated content may be incorrect.">
            <a:extLst>
              <a:ext uri="{FF2B5EF4-FFF2-40B4-BE49-F238E27FC236}">
                <a16:creationId xmlns:a16="http://schemas.microsoft.com/office/drawing/2014/main" id="{3589A2D7-B9CB-30B8-C871-8562879C5E7F}"/>
              </a:ext>
            </a:extLst>
          </p:cNvPr>
          <p:cNvPicPr>
            <a:picLocks noChangeAspect="1"/>
          </p:cNvPicPr>
          <p:nvPr/>
        </p:nvPicPr>
        <p:blipFill rotWithShape="1">
          <a:blip r:embed="rId3"/>
          <a:srcRect l="32019" t="12803" r="32749" b="7820"/>
          <a:stretch/>
        </p:blipFill>
        <p:spPr bwMode="auto">
          <a:xfrm>
            <a:off x="6337643" y="279440"/>
            <a:ext cx="4970521" cy="6299119"/>
          </a:xfrm>
          <a:prstGeom prst="rect">
            <a:avLst/>
          </a:prstGeom>
          <a:ln>
            <a:noFill/>
          </a:ln>
          <a:extLst>
            <a:ext uri="{53640926-AAD7-44D8-BBD7-CCE9431645EC}">
              <a14:shadowObscured xmlns:a14="http://schemas.microsoft.com/office/drawing/2010/main"/>
            </a:ext>
          </a:extLst>
        </p:spPr>
      </p:pic>
      <p:pic>
        <p:nvPicPr>
          <p:cNvPr id="4" name="Picture 3" descr="A screenshot of a computer&#10;&#10;AI-generated content may be incorrect.">
            <a:extLst>
              <a:ext uri="{FF2B5EF4-FFF2-40B4-BE49-F238E27FC236}">
                <a16:creationId xmlns:a16="http://schemas.microsoft.com/office/drawing/2014/main" id="{D491A38B-A5AE-5367-4461-7F5631C7F0A4}"/>
              </a:ext>
            </a:extLst>
          </p:cNvPr>
          <p:cNvPicPr>
            <a:picLocks noChangeAspect="1"/>
          </p:cNvPicPr>
          <p:nvPr/>
        </p:nvPicPr>
        <p:blipFill rotWithShape="1">
          <a:blip r:embed="rId4"/>
          <a:srcRect l="32683" t="15363" r="33747" b="8607"/>
          <a:stretch/>
        </p:blipFill>
        <p:spPr bwMode="auto">
          <a:xfrm>
            <a:off x="469900" y="71883"/>
            <a:ext cx="5270500" cy="67142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86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E0DD-B130-42E8-9628-C2218D697191}"/>
              </a:ext>
            </a:extLst>
          </p:cNvPr>
          <p:cNvSpPr>
            <a:spLocks noGrp="1"/>
          </p:cNvSpPr>
          <p:nvPr>
            <p:ph type="title"/>
          </p:nvPr>
        </p:nvSpPr>
        <p:spPr>
          <a:xfrm>
            <a:off x="863600" y="0"/>
            <a:ext cx="7812594" cy="1252728"/>
          </a:xfrm>
        </p:spPr>
        <p:txBody>
          <a:bodyPr>
            <a:normAutofit/>
          </a:bodyPr>
          <a:lstStyle/>
          <a:p>
            <a:r>
              <a:rPr lang="en-NZ" sz="2800" dirty="0">
                <a:solidFill>
                  <a:srgbClr val="FFFF00"/>
                </a:solidFill>
              </a:rPr>
              <a:t>Do you need to assess 21</a:t>
            </a:r>
            <a:r>
              <a:rPr lang="en-NZ" sz="2800" baseline="30000" dirty="0">
                <a:solidFill>
                  <a:srgbClr val="FFFF00"/>
                </a:solidFill>
              </a:rPr>
              <a:t>st</a:t>
            </a:r>
            <a:r>
              <a:rPr lang="en-NZ" sz="2800" dirty="0">
                <a:solidFill>
                  <a:srgbClr val="FFFF00"/>
                </a:solidFill>
              </a:rPr>
              <a:t> C skills?</a:t>
            </a:r>
            <a:br>
              <a:rPr lang="en-NZ" sz="2800" dirty="0">
                <a:solidFill>
                  <a:srgbClr val="FFFF00"/>
                </a:solidFill>
              </a:rPr>
            </a:br>
            <a:r>
              <a:rPr lang="en-NZ" sz="2800" b="0" i="1" dirty="0" err="1">
                <a:solidFill>
                  <a:srgbClr val="FFFF00"/>
                </a:solidFill>
              </a:rPr>
              <a:t>Có</a:t>
            </a:r>
            <a:r>
              <a:rPr lang="en-NZ" sz="2800" b="0" i="1" dirty="0">
                <a:solidFill>
                  <a:srgbClr val="FFFF00"/>
                </a:solidFill>
              </a:rPr>
              <a:t> </a:t>
            </a:r>
            <a:r>
              <a:rPr lang="en-NZ" sz="2800" b="0" i="1" dirty="0" err="1">
                <a:solidFill>
                  <a:srgbClr val="FFFF00"/>
                </a:solidFill>
              </a:rPr>
              <a:t>cần</a:t>
            </a:r>
            <a:r>
              <a:rPr lang="en-NZ" sz="2800" b="0" i="1" dirty="0">
                <a:solidFill>
                  <a:srgbClr val="FFFF00"/>
                </a:solidFill>
              </a:rPr>
              <a:t> </a:t>
            </a:r>
            <a:r>
              <a:rPr lang="en-NZ" sz="2800" b="0" i="1" dirty="0" err="1">
                <a:solidFill>
                  <a:srgbClr val="FFFF00"/>
                </a:solidFill>
              </a:rPr>
              <a:t>đánh</a:t>
            </a:r>
            <a:r>
              <a:rPr lang="en-NZ" sz="2800" b="0" i="1" dirty="0">
                <a:solidFill>
                  <a:srgbClr val="FFFF00"/>
                </a:solidFill>
              </a:rPr>
              <a:t> </a:t>
            </a:r>
            <a:r>
              <a:rPr lang="en-NZ" sz="2800" b="0" i="1" dirty="0" err="1">
                <a:solidFill>
                  <a:srgbClr val="FFFF00"/>
                </a:solidFill>
              </a:rPr>
              <a:t>giá</a:t>
            </a:r>
            <a:r>
              <a:rPr lang="en-NZ" sz="2800" b="0" i="1" dirty="0">
                <a:solidFill>
                  <a:srgbClr val="FFFF00"/>
                </a:solidFill>
              </a:rPr>
              <a:t> </a:t>
            </a:r>
            <a:r>
              <a:rPr lang="en-NZ" sz="2800" b="0" i="1" dirty="0" err="1">
                <a:solidFill>
                  <a:srgbClr val="FFFF00"/>
                </a:solidFill>
              </a:rPr>
              <a:t>các</a:t>
            </a:r>
            <a:r>
              <a:rPr lang="en-NZ" sz="2800" b="0" i="1" dirty="0">
                <a:solidFill>
                  <a:srgbClr val="FFFF00"/>
                </a:solidFill>
              </a:rPr>
              <a:t> </a:t>
            </a:r>
            <a:r>
              <a:rPr lang="en-NZ" sz="2800" b="0" i="1" dirty="0" err="1">
                <a:solidFill>
                  <a:srgbClr val="FFFF00"/>
                </a:solidFill>
              </a:rPr>
              <a:t>kỹ</a:t>
            </a:r>
            <a:r>
              <a:rPr lang="en-NZ" sz="2800" b="0" i="1" dirty="0">
                <a:solidFill>
                  <a:srgbClr val="FFFF00"/>
                </a:solidFill>
              </a:rPr>
              <a:t> </a:t>
            </a:r>
            <a:r>
              <a:rPr lang="en-NZ" sz="2800" b="0" i="1" dirty="0" err="1">
                <a:solidFill>
                  <a:srgbClr val="FFFF00"/>
                </a:solidFill>
              </a:rPr>
              <a:t>năng</a:t>
            </a:r>
            <a:r>
              <a:rPr lang="en-NZ" sz="2800" b="0" i="1" dirty="0">
                <a:solidFill>
                  <a:srgbClr val="FFFF00"/>
                </a:solidFill>
              </a:rPr>
              <a:t> </a:t>
            </a:r>
            <a:r>
              <a:rPr lang="en-NZ" sz="2800" b="0" i="1" dirty="0" err="1">
                <a:solidFill>
                  <a:srgbClr val="FFFF00"/>
                </a:solidFill>
              </a:rPr>
              <a:t>thế</a:t>
            </a:r>
            <a:r>
              <a:rPr lang="en-NZ" sz="2800" b="0" i="1" dirty="0">
                <a:solidFill>
                  <a:srgbClr val="FFFF00"/>
                </a:solidFill>
              </a:rPr>
              <a:t> </a:t>
            </a:r>
            <a:r>
              <a:rPr lang="en-NZ" sz="2800" b="0" i="1" dirty="0" err="1">
                <a:solidFill>
                  <a:srgbClr val="FFFF00"/>
                </a:solidFill>
              </a:rPr>
              <a:t>kỷ</a:t>
            </a:r>
            <a:r>
              <a:rPr lang="en-NZ" sz="2800" b="0" i="1" dirty="0">
                <a:solidFill>
                  <a:srgbClr val="FFFF00"/>
                </a:solidFill>
              </a:rPr>
              <a:t> 21?</a:t>
            </a:r>
          </a:p>
        </p:txBody>
      </p:sp>
      <p:sp>
        <p:nvSpPr>
          <p:cNvPr id="3" name="Content Placeholder 2">
            <a:extLst>
              <a:ext uri="{FF2B5EF4-FFF2-40B4-BE49-F238E27FC236}">
                <a16:creationId xmlns:a16="http://schemas.microsoft.com/office/drawing/2014/main" id="{037A263A-2BC5-43B6-8545-4ECDE4CE9D37}"/>
              </a:ext>
            </a:extLst>
          </p:cNvPr>
          <p:cNvSpPr>
            <a:spLocks noGrp="1"/>
          </p:cNvSpPr>
          <p:nvPr>
            <p:ph idx="1"/>
          </p:nvPr>
        </p:nvSpPr>
        <p:spPr>
          <a:xfrm>
            <a:off x="355600" y="1598048"/>
            <a:ext cx="11480800" cy="5104504"/>
          </a:xfrm>
        </p:spPr>
        <p:txBody>
          <a:bodyPr>
            <a:noAutofit/>
          </a:bodyPr>
          <a:lstStyle/>
          <a:p>
            <a:pPr>
              <a:spcBef>
                <a:spcPts val="600"/>
              </a:spcBef>
              <a:spcAft>
                <a:spcPts val="600"/>
              </a:spcAft>
            </a:pPr>
            <a:r>
              <a:rPr lang="en-NZ" sz="2000" dirty="0"/>
              <a:t>When your students improve their 21</a:t>
            </a:r>
            <a:r>
              <a:rPr lang="en-NZ" sz="2000" baseline="30000" dirty="0"/>
              <a:t>st</a:t>
            </a:r>
            <a:r>
              <a:rPr lang="en-NZ" sz="2000" dirty="0"/>
              <a:t> C skills you will see: </a:t>
            </a:r>
          </a:p>
          <a:p>
            <a:pPr marL="457200" indent="0">
              <a:spcBef>
                <a:spcPts val="600"/>
              </a:spcBef>
              <a:spcAft>
                <a:spcPts val="600"/>
              </a:spcAft>
              <a:buNone/>
            </a:pPr>
            <a:r>
              <a:rPr lang="en-NZ" sz="2400" i="1" dirty="0" err="1"/>
              <a:t>Khi</a:t>
            </a:r>
            <a:r>
              <a:rPr lang="en-NZ" sz="2400" i="1" dirty="0"/>
              <a:t> </a:t>
            </a:r>
            <a:r>
              <a:rPr lang="en-NZ" sz="2400" i="1" dirty="0" err="1"/>
              <a:t>học</a:t>
            </a:r>
            <a:r>
              <a:rPr lang="en-NZ" sz="2400" i="1" dirty="0"/>
              <a:t> </a:t>
            </a:r>
            <a:r>
              <a:rPr lang="en-NZ" sz="2400" i="1" dirty="0" err="1"/>
              <a:t>sinh</a:t>
            </a:r>
            <a:r>
              <a:rPr lang="en-NZ" sz="2400" i="1" dirty="0"/>
              <a:t> </a:t>
            </a:r>
            <a:r>
              <a:rPr lang="en-NZ" sz="2400" i="1" dirty="0" err="1"/>
              <a:t>cải</a:t>
            </a:r>
            <a:r>
              <a:rPr lang="en-NZ" sz="2400" i="1" dirty="0"/>
              <a:t> </a:t>
            </a:r>
            <a:r>
              <a:rPr lang="en-NZ" sz="2400" i="1" dirty="0" err="1"/>
              <a:t>thiện</a:t>
            </a:r>
            <a:r>
              <a:rPr lang="en-NZ" sz="2400" i="1" dirty="0"/>
              <a:t> </a:t>
            </a:r>
            <a:r>
              <a:rPr lang="en-NZ" sz="2400" i="1" dirty="0" err="1"/>
              <a:t>được</a:t>
            </a:r>
            <a:r>
              <a:rPr lang="en-NZ" sz="2400" i="1" dirty="0"/>
              <a:t> </a:t>
            </a:r>
            <a:r>
              <a:rPr lang="en-NZ" sz="2400" i="1" dirty="0" err="1"/>
              <a:t>các</a:t>
            </a:r>
            <a:r>
              <a:rPr lang="en-NZ" sz="2400" i="1" dirty="0"/>
              <a:t> </a:t>
            </a:r>
            <a:r>
              <a:rPr lang="en-NZ" sz="2400" i="1" dirty="0" err="1"/>
              <a:t>kỹ</a:t>
            </a:r>
            <a:r>
              <a:rPr lang="en-NZ" sz="2400" i="1" dirty="0"/>
              <a:t> </a:t>
            </a:r>
            <a:r>
              <a:rPr lang="en-NZ" sz="2400" i="1" dirty="0" err="1"/>
              <a:t>năng</a:t>
            </a:r>
            <a:r>
              <a:rPr lang="en-NZ" sz="2400" i="1" dirty="0"/>
              <a:t> </a:t>
            </a:r>
            <a:r>
              <a:rPr lang="en-NZ" sz="2400" i="1" dirty="0" err="1"/>
              <a:t>thế</a:t>
            </a:r>
            <a:r>
              <a:rPr lang="en-NZ" sz="2400" i="1" dirty="0"/>
              <a:t> </a:t>
            </a:r>
            <a:r>
              <a:rPr lang="en-NZ" sz="2400" i="1" dirty="0" err="1"/>
              <a:t>kỷ</a:t>
            </a:r>
            <a:r>
              <a:rPr lang="en-NZ" sz="2400" i="1" dirty="0"/>
              <a:t> 21 </a:t>
            </a:r>
            <a:r>
              <a:rPr lang="en-NZ" sz="2400" i="1" dirty="0" err="1"/>
              <a:t>anh</a:t>
            </a:r>
            <a:r>
              <a:rPr lang="en-NZ" sz="2400" i="1" dirty="0"/>
              <a:t>/</a:t>
            </a:r>
            <a:r>
              <a:rPr lang="en-NZ" sz="2400" i="1" dirty="0" err="1"/>
              <a:t>chị</a:t>
            </a:r>
            <a:r>
              <a:rPr lang="en-NZ" sz="2400" i="1" dirty="0"/>
              <a:t> </a:t>
            </a:r>
            <a:r>
              <a:rPr lang="en-NZ" sz="2400" i="1" dirty="0" err="1"/>
              <a:t>sẽ</a:t>
            </a:r>
            <a:r>
              <a:rPr lang="en-NZ" sz="2400" i="1" dirty="0"/>
              <a:t> </a:t>
            </a:r>
            <a:r>
              <a:rPr lang="en-NZ" sz="2400" i="1" dirty="0" err="1"/>
              <a:t>thấy</a:t>
            </a:r>
            <a:r>
              <a:rPr lang="en-NZ" sz="2400" i="1" dirty="0"/>
              <a:t>:</a:t>
            </a:r>
          </a:p>
          <a:p>
            <a:pPr lvl="1">
              <a:spcBef>
                <a:spcPts val="600"/>
              </a:spcBef>
              <a:spcAft>
                <a:spcPts val="600"/>
              </a:spcAft>
            </a:pPr>
            <a:r>
              <a:rPr lang="en-NZ" sz="2000" dirty="0"/>
              <a:t>improvements in the efficiency and effectiveness of their learning in all their normal subjects</a:t>
            </a:r>
            <a:endParaRPr lang="en-NZ" sz="2000" i="1" dirty="0"/>
          </a:p>
          <a:p>
            <a:pPr marL="744538" lvl="1" indent="0">
              <a:spcBef>
                <a:spcPts val="600"/>
              </a:spcBef>
              <a:spcAft>
                <a:spcPts val="600"/>
              </a:spcAft>
              <a:buNone/>
            </a:pPr>
            <a:r>
              <a:rPr lang="en-NZ" sz="2400" i="1" dirty="0" err="1"/>
              <a:t>Những</a:t>
            </a:r>
            <a:r>
              <a:rPr lang="en-NZ" sz="2400" i="1" dirty="0"/>
              <a:t> </a:t>
            </a:r>
            <a:r>
              <a:rPr lang="en-NZ" sz="2400" i="1" dirty="0" err="1"/>
              <a:t>tiến</a:t>
            </a:r>
            <a:r>
              <a:rPr lang="en-NZ" sz="2400" i="1" dirty="0"/>
              <a:t> </a:t>
            </a:r>
            <a:r>
              <a:rPr lang="en-NZ" sz="2400" i="1" dirty="0" err="1"/>
              <a:t>bộ</a:t>
            </a:r>
            <a:r>
              <a:rPr lang="en-NZ" sz="2400" i="1" dirty="0"/>
              <a:t> </a:t>
            </a:r>
            <a:r>
              <a:rPr lang="en-NZ" sz="2400" i="1" dirty="0" err="1"/>
              <a:t>về</a:t>
            </a:r>
            <a:r>
              <a:rPr lang="en-NZ" sz="2400" i="1" dirty="0"/>
              <a:t> </a:t>
            </a:r>
            <a:r>
              <a:rPr lang="en-NZ" sz="2400" i="1" dirty="0" err="1"/>
              <a:t>hiệu</a:t>
            </a:r>
            <a:r>
              <a:rPr lang="en-NZ" sz="2400" i="1" dirty="0"/>
              <a:t> </a:t>
            </a:r>
            <a:r>
              <a:rPr lang="en-NZ" sz="2400" i="1" dirty="0" err="1"/>
              <a:t>quả</a:t>
            </a:r>
            <a:r>
              <a:rPr lang="en-NZ" sz="2400" i="1" dirty="0"/>
              <a:t>  </a:t>
            </a:r>
            <a:r>
              <a:rPr lang="en-NZ" sz="2400" i="1" dirty="0" err="1"/>
              <a:t>và</a:t>
            </a:r>
            <a:r>
              <a:rPr lang="en-NZ" sz="2400" i="1" dirty="0"/>
              <a:t> </a:t>
            </a:r>
            <a:r>
              <a:rPr lang="en-NZ" sz="2400" i="1" dirty="0" err="1"/>
              <a:t>hiệu</a:t>
            </a:r>
            <a:r>
              <a:rPr lang="en-NZ" sz="2400" i="1" dirty="0"/>
              <a:t> </a:t>
            </a:r>
            <a:r>
              <a:rPr lang="en-NZ" sz="2400" i="1" dirty="0" err="1"/>
              <a:t>suất</a:t>
            </a:r>
            <a:r>
              <a:rPr lang="en-NZ" sz="2400" i="1" dirty="0"/>
              <a:t> </a:t>
            </a:r>
            <a:r>
              <a:rPr lang="en-NZ" sz="2400" i="1" dirty="0" err="1"/>
              <a:t>học</a:t>
            </a:r>
            <a:r>
              <a:rPr lang="en-NZ" sz="2400" i="1" dirty="0"/>
              <a:t> </a:t>
            </a:r>
            <a:r>
              <a:rPr lang="en-NZ" sz="2400" i="1" dirty="0" err="1"/>
              <a:t>tập</a:t>
            </a:r>
            <a:r>
              <a:rPr lang="en-NZ" sz="2400" i="1" dirty="0"/>
              <a:t> </a:t>
            </a:r>
            <a:r>
              <a:rPr lang="en-NZ" sz="2400" i="1" dirty="0" err="1"/>
              <a:t>của</a:t>
            </a:r>
            <a:r>
              <a:rPr lang="en-NZ" sz="2400" i="1" dirty="0"/>
              <a:t> </a:t>
            </a:r>
            <a:r>
              <a:rPr lang="en-NZ" sz="2400" i="1" dirty="0" err="1"/>
              <a:t>trẻ</a:t>
            </a:r>
            <a:r>
              <a:rPr lang="en-NZ" sz="2400" i="1" dirty="0"/>
              <a:t> </a:t>
            </a:r>
            <a:r>
              <a:rPr lang="en-NZ" sz="2400" i="1" dirty="0" err="1"/>
              <a:t>trong</a:t>
            </a:r>
            <a:r>
              <a:rPr lang="en-NZ" sz="2400" i="1" dirty="0"/>
              <a:t> </a:t>
            </a:r>
            <a:r>
              <a:rPr lang="en-NZ" sz="2400" i="1" dirty="0" err="1"/>
              <a:t>tất</a:t>
            </a:r>
            <a:r>
              <a:rPr lang="en-NZ" sz="2400" i="1" dirty="0"/>
              <a:t> </a:t>
            </a:r>
            <a:r>
              <a:rPr lang="en-NZ" sz="2400" i="1" dirty="0" err="1"/>
              <a:t>cả</a:t>
            </a:r>
            <a:r>
              <a:rPr lang="en-NZ" sz="2400" i="1" dirty="0"/>
              <a:t> </a:t>
            </a:r>
            <a:r>
              <a:rPr lang="en-NZ" sz="2400" i="1" dirty="0" err="1"/>
              <a:t>các</a:t>
            </a:r>
            <a:r>
              <a:rPr lang="en-NZ" sz="2400" i="1" dirty="0"/>
              <a:t> </a:t>
            </a:r>
            <a:r>
              <a:rPr lang="en-NZ" sz="2400" i="1" dirty="0" err="1"/>
              <a:t>môn</a:t>
            </a:r>
            <a:r>
              <a:rPr lang="en-NZ" sz="2400" i="1" dirty="0"/>
              <a:t> </a:t>
            </a:r>
            <a:r>
              <a:rPr lang="en-NZ" sz="2400" i="1" dirty="0" err="1"/>
              <a:t>học</a:t>
            </a:r>
            <a:r>
              <a:rPr lang="en-NZ" sz="2400" i="1" dirty="0"/>
              <a:t> </a:t>
            </a:r>
          </a:p>
          <a:p>
            <a:pPr lvl="1">
              <a:spcBef>
                <a:spcPts val="600"/>
              </a:spcBef>
              <a:spcAft>
                <a:spcPts val="600"/>
              </a:spcAft>
            </a:pPr>
            <a:r>
              <a:rPr lang="en-NZ" sz="2000" dirty="0"/>
              <a:t>improvements in their performance in formative and summative assessments and all high-stakes exams, and</a:t>
            </a:r>
          </a:p>
          <a:p>
            <a:pPr marL="744538" lvl="1" indent="0">
              <a:spcBef>
                <a:spcPts val="600"/>
              </a:spcBef>
              <a:spcAft>
                <a:spcPts val="600"/>
              </a:spcAft>
              <a:buNone/>
            </a:pPr>
            <a:r>
              <a:rPr lang="en-NZ" sz="2400" i="1" dirty="0" err="1"/>
              <a:t>Những</a:t>
            </a:r>
            <a:r>
              <a:rPr lang="en-NZ" sz="2400" i="1" dirty="0"/>
              <a:t> </a:t>
            </a:r>
            <a:r>
              <a:rPr lang="en-NZ" sz="2400" i="1" dirty="0" err="1"/>
              <a:t>tiến</a:t>
            </a:r>
            <a:r>
              <a:rPr lang="en-NZ" sz="2400" i="1" dirty="0"/>
              <a:t> </a:t>
            </a:r>
            <a:r>
              <a:rPr lang="en-NZ" sz="2400" i="1" dirty="0" err="1"/>
              <a:t>bộ</a:t>
            </a:r>
            <a:r>
              <a:rPr lang="en-NZ" sz="2400" i="1" dirty="0"/>
              <a:t> </a:t>
            </a:r>
            <a:r>
              <a:rPr lang="en-NZ" sz="2400" i="1" dirty="0" err="1"/>
              <a:t>trong</a:t>
            </a:r>
            <a:r>
              <a:rPr lang="en-NZ" sz="2400" i="1" dirty="0"/>
              <a:t> </a:t>
            </a:r>
            <a:r>
              <a:rPr lang="en-NZ" sz="2400" i="1" dirty="0" err="1"/>
              <a:t>kiểm</a:t>
            </a:r>
            <a:r>
              <a:rPr lang="en-NZ" sz="2400" i="1" dirty="0"/>
              <a:t> </a:t>
            </a:r>
            <a:r>
              <a:rPr lang="en-NZ" sz="2400" i="1" dirty="0" err="1"/>
              <a:t>tra</a:t>
            </a:r>
            <a:r>
              <a:rPr lang="en-NZ" sz="2400" i="1" dirty="0"/>
              <a:t> </a:t>
            </a:r>
            <a:r>
              <a:rPr lang="en-NZ" sz="2400" i="1" dirty="0" err="1"/>
              <a:t>quá</a:t>
            </a:r>
            <a:r>
              <a:rPr lang="en-NZ" sz="2400" i="1" dirty="0"/>
              <a:t> </a:t>
            </a:r>
            <a:r>
              <a:rPr lang="en-NZ" sz="2400" i="1" dirty="0" err="1"/>
              <a:t>trình</a:t>
            </a:r>
            <a:r>
              <a:rPr lang="en-NZ" sz="2400" i="1" dirty="0"/>
              <a:t>, </a:t>
            </a:r>
            <a:r>
              <a:rPr lang="en-NZ" sz="2400" i="1" dirty="0" err="1"/>
              <a:t>kiểm</a:t>
            </a:r>
            <a:r>
              <a:rPr lang="en-NZ" sz="2400" i="1" dirty="0"/>
              <a:t> </a:t>
            </a:r>
            <a:r>
              <a:rPr lang="en-NZ" sz="2400" i="1" dirty="0" err="1"/>
              <a:t>tra</a:t>
            </a:r>
            <a:r>
              <a:rPr lang="en-NZ" sz="2400" i="1" dirty="0"/>
              <a:t> </a:t>
            </a:r>
            <a:r>
              <a:rPr lang="en-NZ" sz="2400" i="1" dirty="0" err="1"/>
              <a:t>định</a:t>
            </a:r>
            <a:r>
              <a:rPr lang="en-NZ" sz="2400" i="1" dirty="0"/>
              <a:t> </a:t>
            </a:r>
            <a:r>
              <a:rPr lang="en-NZ" sz="2400" i="1" dirty="0" err="1"/>
              <a:t>kỳ</a:t>
            </a:r>
            <a:r>
              <a:rPr lang="en-NZ" sz="2400" i="1" dirty="0"/>
              <a:t> </a:t>
            </a:r>
            <a:r>
              <a:rPr lang="en-NZ" sz="2400" i="1" dirty="0" err="1"/>
              <a:t>cũng</a:t>
            </a:r>
            <a:r>
              <a:rPr lang="en-NZ" sz="2400" i="1" dirty="0"/>
              <a:t> </a:t>
            </a:r>
            <a:r>
              <a:rPr lang="en-NZ" sz="2400" i="1" dirty="0" err="1"/>
              <a:t>như</a:t>
            </a:r>
            <a:r>
              <a:rPr lang="en-NZ" sz="2400" i="1" dirty="0"/>
              <a:t> </a:t>
            </a:r>
            <a:r>
              <a:rPr lang="en-NZ" sz="2400" i="1" dirty="0" err="1"/>
              <a:t>trong</a:t>
            </a:r>
            <a:r>
              <a:rPr lang="en-NZ" sz="2400" i="1" dirty="0"/>
              <a:t> </a:t>
            </a:r>
            <a:r>
              <a:rPr lang="en-NZ" sz="2400" i="1" dirty="0" err="1"/>
              <a:t>các</a:t>
            </a:r>
            <a:r>
              <a:rPr lang="en-NZ" sz="2400" i="1" dirty="0"/>
              <a:t> </a:t>
            </a:r>
            <a:r>
              <a:rPr lang="en-NZ" sz="2400" i="1" dirty="0" err="1"/>
              <a:t>kỳ</a:t>
            </a:r>
            <a:r>
              <a:rPr lang="en-NZ" sz="2400" i="1" dirty="0"/>
              <a:t> </a:t>
            </a:r>
            <a:r>
              <a:rPr lang="en-NZ" sz="2400" i="1" dirty="0" err="1"/>
              <a:t>thi</a:t>
            </a:r>
            <a:r>
              <a:rPr lang="en-NZ" sz="2400" i="1" dirty="0"/>
              <a:t> </a:t>
            </a:r>
            <a:r>
              <a:rPr lang="en-NZ" sz="2400" i="1" dirty="0" err="1"/>
              <a:t>quan</a:t>
            </a:r>
            <a:r>
              <a:rPr lang="en-NZ" sz="2400" i="1" dirty="0"/>
              <a:t> </a:t>
            </a:r>
            <a:r>
              <a:rPr lang="en-NZ" sz="2400" i="1" dirty="0" err="1"/>
              <a:t>trọng</a:t>
            </a:r>
            <a:endParaRPr lang="en-NZ" sz="2400" i="1" dirty="0"/>
          </a:p>
          <a:p>
            <a:pPr lvl="1">
              <a:spcBef>
                <a:spcPts val="600"/>
              </a:spcBef>
              <a:spcAft>
                <a:spcPts val="600"/>
              </a:spcAft>
            </a:pPr>
            <a:r>
              <a:rPr lang="en-NZ" sz="2000" dirty="0"/>
              <a:t>improvements in in their ability to manage their own learning</a:t>
            </a:r>
          </a:p>
          <a:p>
            <a:pPr marL="744538" lvl="1" indent="0">
              <a:spcBef>
                <a:spcPts val="600"/>
              </a:spcBef>
              <a:spcAft>
                <a:spcPts val="600"/>
              </a:spcAft>
              <a:buNone/>
            </a:pPr>
            <a:r>
              <a:rPr lang="en-NZ" sz="2400" i="1" dirty="0" err="1"/>
              <a:t>Những</a:t>
            </a:r>
            <a:r>
              <a:rPr lang="en-NZ" sz="2400" i="1" dirty="0"/>
              <a:t> </a:t>
            </a:r>
            <a:r>
              <a:rPr lang="en-NZ" sz="2400" i="1" dirty="0" err="1"/>
              <a:t>tiến</a:t>
            </a:r>
            <a:r>
              <a:rPr lang="en-NZ" sz="2400" i="1" dirty="0"/>
              <a:t> </a:t>
            </a:r>
            <a:r>
              <a:rPr lang="en-NZ" sz="2400" i="1" dirty="0" err="1"/>
              <a:t>bộ</a:t>
            </a:r>
            <a:r>
              <a:rPr lang="en-NZ" sz="2400" i="1" dirty="0"/>
              <a:t> </a:t>
            </a:r>
            <a:r>
              <a:rPr lang="en-NZ" sz="2400" i="1" dirty="0" err="1"/>
              <a:t>của</a:t>
            </a:r>
            <a:r>
              <a:rPr lang="en-NZ" sz="2400" i="1" dirty="0"/>
              <a:t> </a:t>
            </a:r>
            <a:r>
              <a:rPr lang="en-NZ" sz="2400" i="1" dirty="0" err="1"/>
              <a:t>trẻ</a:t>
            </a:r>
            <a:r>
              <a:rPr lang="en-NZ" sz="2400" i="1" dirty="0"/>
              <a:t> </a:t>
            </a:r>
            <a:r>
              <a:rPr lang="en-NZ" sz="2400" i="1" dirty="0" err="1"/>
              <a:t>trong</a:t>
            </a:r>
            <a:r>
              <a:rPr lang="en-NZ" sz="2400" i="1" dirty="0"/>
              <a:t> </a:t>
            </a:r>
            <a:r>
              <a:rPr lang="en-NZ" sz="2400" i="1" dirty="0" err="1"/>
              <a:t>khả</a:t>
            </a:r>
            <a:r>
              <a:rPr lang="en-NZ" sz="2400" i="1" dirty="0"/>
              <a:t> </a:t>
            </a:r>
            <a:r>
              <a:rPr lang="en-NZ" sz="2400" i="1" dirty="0" err="1"/>
              <a:t>năng</a:t>
            </a:r>
            <a:r>
              <a:rPr lang="en-NZ" sz="2400" i="1" dirty="0"/>
              <a:t> </a:t>
            </a:r>
            <a:r>
              <a:rPr lang="en-NZ" sz="2400" i="1" dirty="0" err="1"/>
              <a:t>quản</a:t>
            </a:r>
            <a:r>
              <a:rPr lang="en-NZ" sz="2400" i="1" dirty="0"/>
              <a:t> </a:t>
            </a:r>
            <a:r>
              <a:rPr lang="en-NZ" sz="2400" i="1" dirty="0" err="1"/>
              <a:t>lý</a:t>
            </a:r>
            <a:r>
              <a:rPr lang="en-NZ" sz="2400" i="1" dirty="0"/>
              <a:t> </a:t>
            </a:r>
            <a:r>
              <a:rPr lang="en-NZ" sz="2400" i="1" dirty="0" err="1"/>
              <a:t>việc</a:t>
            </a:r>
            <a:r>
              <a:rPr lang="en-NZ" sz="2400" i="1" dirty="0"/>
              <a:t> </a:t>
            </a:r>
            <a:r>
              <a:rPr lang="en-NZ" sz="2400" i="1" dirty="0" err="1"/>
              <a:t>học</a:t>
            </a:r>
            <a:r>
              <a:rPr lang="en-NZ" sz="2400" i="1" dirty="0"/>
              <a:t> </a:t>
            </a:r>
            <a:r>
              <a:rPr lang="en-NZ" sz="2400" i="1" dirty="0" err="1"/>
              <a:t>của</a:t>
            </a:r>
            <a:r>
              <a:rPr lang="en-NZ" sz="2400" i="1" dirty="0"/>
              <a:t> </a:t>
            </a:r>
            <a:r>
              <a:rPr lang="en-NZ" sz="2400" i="1" dirty="0" err="1"/>
              <a:t>chính</a:t>
            </a:r>
            <a:r>
              <a:rPr lang="en-NZ" sz="2400" i="1" dirty="0"/>
              <a:t> </a:t>
            </a:r>
            <a:r>
              <a:rPr lang="en-NZ" sz="2400" i="1" dirty="0" err="1"/>
              <a:t>mình</a:t>
            </a:r>
            <a:endParaRPr lang="en-NZ" sz="2400" i="1" dirty="0"/>
          </a:p>
        </p:txBody>
      </p:sp>
    </p:spTree>
    <p:extLst>
      <p:ext uri="{BB962C8B-B14F-4D97-AF65-F5344CB8AC3E}">
        <p14:creationId xmlns:p14="http://schemas.microsoft.com/office/powerpoint/2010/main" val="358979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B8BD-CB2A-CA2B-FCC4-41A7DDF462C4}"/>
              </a:ext>
            </a:extLst>
          </p:cNvPr>
          <p:cNvSpPr>
            <a:spLocks noGrp="1"/>
          </p:cNvSpPr>
          <p:nvPr>
            <p:ph type="title"/>
          </p:nvPr>
        </p:nvSpPr>
        <p:spPr>
          <a:xfrm>
            <a:off x="958015" y="0"/>
            <a:ext cx="10054542" cy="1240077"/>
          </a:xfrm>
        </p:spPr>
        <p:txBody>
          <a:bodyPr>
            <a:noAutofit/>
          </a:bodyPr>
          <a:lstStyle/>
          <a:p>
            <a:r>
              <a:rPr lang="en-US" sz="2800" dirty="0">
                <a:solidFill>
                  <a:srgbClr val="92D050"/>
                </a:solidFill>
              </a:rPr>
              <a:t>Using 21</a:t>
            </a:r>
            <a:r>
              <a:rPr lang="en-US" sz="2800" baseline="30000" dirty="0">
                <a:solidFill>
                  <a:srgbClr val="92D050"/>
                </a:solidFill>
              </a:rPr>
              <a:t>st</a:t>
            </a:r>
            <a:r>
              <a:rPr lang="en-US" sz="2800" dirty="0">
                <a:solidFill>
                  <a:srgbClr val="92D050"/>
                </a:solidFill>
              </a:rPr>
              <a:t> C skills self-assessment to develop metacognition</a:t>
            </a:r>
            <a:br>
              <a:rPr lang="en-NZ" sz="2800" dirty="0">
                <a:solidFill>
                  <a:srgbClr val="92D050"/>
                </a:solidFill>
              </a:rPr>
            </a:br>
            <a:r>
              <a:rPr lang="en-NZ" sz="2800" b="0" i="1" dirty="0" err="1">
                <a:solidFill>
                  <a:srgbClr val="92D050"/>
                </a:solidFill>
              </a:rPr>
              <a:t>Sử</a:t>
            </a:r>
            <a:r>
              <a:rPr lang="en-NZ" sz="2800" b="0" i="1" dirty="0">
                <a:solidFill>
                  <a:srgbClr val="92D050"/>
                </a:solidFill>
              </a:rPr>
              <a:t> </a:t>
            </a:r>
            <a:r>
              <a:rPr lang="en-NZ" sz="2800" b="0" i="1" dirty="0" err="1">
                <a:solidFill>
                  <a:srgbClr val="92D050"/>
                </a:solidFill>
              </a:rPr>
              <a:t>dụng</a:t>
            </a:r>
            <a:r>
              <a:rPr lang="en-NZ" sz="2800" b="0" i="1" dirty="0">
                <a:solidFill>
                  <a:srgbClr val="92D050"/>
                </a:solidFill>
              </a:rPr>
              <a:t> </a:t>
            </a:r>
            <a:r>
              <a:rPr lang="en-NZ" sz="2800" b="0" i="1" dirty="0" err="1">
                <a:solidFill>
                  <a:srgbClr val="92D050"/>
                </a:solidFill>
              </a:rPr>
              <a:t>kỹ</a:t>
            </a:r>
            <a:r>
              <a:rPr lang="en-NZ" sz="2800" b="0" i="1" dirty="0">
                <a:solidFill>
                  <a:srgbClr val="92D050"/>
                </a:solidFill>
              </a:rPr>
              <a:t> </a:t>
            </a:r>
            <a:r>
              <a:rPr lang="en-NZ" sz="2800" b="0" i="1" dirty="0" err="1">
                <a:solidFill>
                  <a:srgbClr val="92D050"/>
                </a:solidFill>
              </a:rPr>
              <a:t>năng</a:t>
            </a:r>
            <a:r>
              <a:rPr lang="en-NZ" sz="2800" b="0" i="1" dirty="0">
                <a:solidFill>
                  <a:srgbClr val="92D050"/>
                </a:solidFill>
              </a:rPr>
              <a:t> </a:t>
            </a:r>
            <a:r>
              <a:rPr lang="en-NZ" sz="2800" b="0" i="1" dirty="0" err="1">
                <a:solidFill>
                  <a:srgbClr val="92D050"/>
                </a:solidFill>
              </a:rPr>
              <a:t>tự</a:t>
            </a:r>
            <a:r>
              <a:rPr lang="en-NZ" sz="2800" b="0" i="1" dirty="0">
                <a:solidFill>
                  <a:srgbClr val="92D050"/>
                </a:solidFill>
              </a:rPr>
              <a:t> </a:t>
            </a:r>
            <a:r>
              <a:rPr lang="en-NZ" sz="2800" b="0" i="1" dirty="0" err="1">
                <a:solidFill>
                  <a:srgbClr val="92D050"/>
                </a:solidFill>
              </a:rPr>
              <a:t>đánh</a:t>
            </a:r>
            <a:r>
              <a:rPr lang="en-NZ" sz="2800" b="0" i="1" dirty="0">
                <a:solidFill>
                  <a:srgbClr val="92D050"/>
                </a:solidFill>
              </a:rPr>
              <a:t> </a:t>
            </a:r>
            <a:r>
              <a:rPr lang="en-NZ" sz="2800" b="0" i="1" dirty="0" err="1">
                <a:solidFill>
                  <a:srgbClr val="92D050"/>
                </a:solidFill>
              </a:rPr>
              <a:t>giá</a:t>
            </a:r>
            <a:r>
              <a:rPr lang="en-NZ" sz="2800" b="0" i="1" dirty="0">
                <a:solidFill>
                  <a:srgbClr val="92D050"/>
                </a:solidFill>
              </a:rPr>
              <a:t> </a:t>
            </a:r>
            <a:r>
              <a:rPr lang="en-NZ" sz="2800" b="0" i="1" dirty="0" err="1">
                <a:solidFill>
                  <a:srgbClr val="92D050"/>
                </a:solidFill>
              </a:rPr>
              <a:t>để</a:t>
            </a:r>
            <a:r>
              <a:rPr lang="en-NZ" sz="2800" b="0" i="1" dirty="0">
                <a:solidFill>
                  <a:srgbClr val="92D050"/>
                </a:solidFill>
              </a:rPr>
              <a:t> </a:t>
            </a:r>
            <a:r>
              <a:rPr lang="en-NZ" sz="2800" b="0" i="1" dirty="0" err="1">
                <a:solidFill>
                  <a:srgbClr val="92D050"/>
                </a:solidFill>
              </a:rPr>
              <a:t>phát</a:t>
            </a:r>
            <a:r>
              <a:rPr lang="en-NZ" sz="2800" b="0" i="1" dirty="0">
                <a:solidFill>
                  <a:srgbClr val="92D050"/>
                </a:solidFill>
              </a:rPr>
              <a:t> </a:t>
            </a:r>
            <a:r>
              <a:rPr lang="en-NZ" sz="2800" b="0" i="1" dirty="0" err="1">
                <a:solidFill>
                  <a:srgbClr val="92D050"/>
                </a:solidFill>
              </a:rPr>
              <a:t>triển</a:t>
            </a:r>
            <a:r>
              <a:rPr lang="en-NZ" sz="2800" b="0" i="1" dirty="0">
                <a:solidFill>
                  <a:srgbClr val="92D050"/>
                </a:solidFill>
              </a:rPr>
              <a:t> </a:t>
            </a:r>
            <a:r>
              <a:rPr lang="en-NZ" sz="2800" b="0" i="1" dirty="0" err="1">
                <a:solidFill>
                  <a:srgbClr val="92D050"/>
                </a:solidFill>
              </a:rPr>
              <a:t>siêu</a:t>
            </a:r>
            <a:r>
              <a:rPr lang="en-NZ" sz="2800" b="0" i="1" dirty="0">
                <a:solidFill>
                  <a:srgbClr val="92D050"/>
                </a:solidFill>
              </a:rPr>
              <a:t> </a:t>
            </a:r>
            <a:r>
              <a:rPr lang="en-NZ" sz="2800" b="0" i="1" dirty="0" err="1">
                <a:solidFill>
                  <a:srgbClr val="92D050"/>
                </a:solidFill>
              </a:rPr>
              <a:t>nhận</a:t>
            </a:r>
            <a:r>
              <a:rPr lang="en-NZ" sz="2800" b="0" i="1" dirty="0">
                <a:solidFill>
                  <a:srgbClr val="92D050"/>
                </a:solidFill>
              </a:rPr>
              <a:t> </a:t>
            </a:r>
            <a:r>
              <a:rPr lang="en-NZ" sz="2800" b="0" i="1" dirty="0" err="1">
                <a:solidFill>
                  <a:srgbClr val="92D050"/>
                </a:solidFill>
              </a:rPr>
              <a:t>thức</a:t>
            </a:r>
            <a:endParaRPr lang="en-NZ" sz="2800" b="0" i="1" dirty="0">
              <a:solidFill>
                <a:srgbClr val="92D050"/>
              </a:solidFill>
            </a:endParaRPr>
          </a:p>
        </p:txBody>
      </p:sp>
      <p:sp>
        <p:nvSpPr>
          <p:cNvPr id="3" name="Text Placeholder 2">
            <a:extLst>
              <a:ext uri="{FF2B5EF4-FFF2-40B4-BE49-F238E27FC236}">
                <a16:creationId xmlns:a16="http://schemas.microsoft.com/office/drawing/2014/main" id="{26A9FEA9-3149-36A3-A7C5-B0F720504C44}"/>
              </a:ext>
            </a:extLst>
          </p:cNvPr>
          <p:cNvSpPr>
            <a:spLocks noGrp="1"/>
          </p:cNvSpPr>
          <p:nvPr>
            <p:ph type="body" idx="1"/>
          </p:nvPr>
        </p:nvSpPr>
        <p:spPr>
          <a:xfrm>
            <a:off x="909987" y="1600206"/>
            <a:ext cx="10909484" cy="5257799"/>
          </a:xfrm>
        </p:spPr>
        <p:txBody>
          <a:bodyPr>
            <a:normAutofit/>
          </a:bodyPr>
          <a:lstStyle/>
          <a:p>
            <a:pPr>
              <a:spcBef>
                <a:spcPts val="600"/>
              </a:spcBef>
              <a:spcAft>
                <a:spcPts val="600"/>
              </a:spcAft>
            </a:pPr>
            <a:r>
              <a:rPr lang="en-US" sz="2000" dirty="0"/>
              <a:t>Learning how to accurately self-assess your own work is a 21</a:t>
            </a:r>
            <a:r>
              <a:rPr lang="en-US" sz="2000" baseline="30000" dirty="0"/>
              <a:t>st</a:t>
            </a:r>
            <a:r>
              <a:rPr lang="en-US" sz="2000" dirty="0"/>
              <a:t> C skill in itself</a:t>
            </a:r>
          </a:p>
          <a:p>
            <a:pPr marL="457200" indent="0">
              <a:spcBef>
                <a:spcPts val="600"/>
              </a:spcBef>
              <a:spcAft>
                <a:spcPts val="600"/>
              </a:spcAft>
              <a:buNone/>
            </a:pPr>
            <a:r>
              <a:rPr lang="en-US" sz="2400" i="1" dirty="0" err="1"/>
              <a:t>Học</a:t>
            </a:r>
            <a:r>
              <a:rPr lang="en-US" sz="2400" i="1" dirty="0"/>
              <a:t> </a:t>
            </a:r>
            <a:r>
              <a:rPr lang="en-US" sz="2400" i="1" dirty="0" err="1"/>
              <a:t>cách</a:t>
            </a:r>
            <a:r>
              <a:rPr lang="en-US" sz="2400" i="1" dirty="0"/>
              <a:t> </a:t>
            </a:r>
            <a:r>
              <a:rPr lang="en-US" sz="2400" i="1" dirty="0" err="1"/>
              <a:t>tự</a:t>
            </a:r>
            <a:r>
              <a:rPr lang="en-US" sz="2400" i="1" dirty="0"/>
              <a:t> </a:t>
            </a:r>
            <a:r>
              <a:rPr lang="en-US" sz="2400" i="1" dirty="0" err="1"/>
              <a:t>đánh</a:t>
            </a:r>
            <a:r>
              <a:rPr lang="en-US" sz="2400" i="1" dirty="0"/>
              <a:t> </a:t>
            </a:r>
            <a:r>
              <a:rPr lang="en-US" sz="2400" i="1" dirty="0" err="1"/>
              <a:t>giá</a:t>
            </a:r>
            <a:r>
              <a:rPr lang="en-US" sz="2400" i="1" dirty="0"/>
              <a:t> </a:t>
            </a:r>
            <a:r>
              <a:rPr lang="en-US" sz="2400" i="1" dirty="0" err="1"/>
              <a:t>chính</a:t>
            </a:r>
            <a:r>
              <a:rPr lang="en-US" sz="2400" i="1" dirty="0"/>
              <a:t> </a:t>
            </a:r>
            <a:r>
              <a:rPr lang="en-US" sz="2400" i="1" dirty="0" err="1"/>
              <a:t>xác</a:t>
            </a:r>
            <a:r>
              <a:rPr lang="en-US" sz="2400" i="1" dirty="0"/>
              <a:t> </a:t>
            </a:r>
            <a:r>
              <a:rPr lang="en-US" sz="2400" i="1" dirty="0" err="1"/>
              <a:t>những</a:t>
            </a:r>
            <a:r>
              <a:rPr lang="en-US" sz="2400" i="1" dirty="0"/>
              <a:t> </a:t>
            </a:r>
            <a:r>
              <a:rPr lang="en-US" sz="2400" i="1" dirty="0" err="1"/>
              <a:t>gì</a:t>
            </a:r>
            <a:r>
              <a:rPr lang="en-US" sz="2400" i="1" dirty="0"/>
              <a:t> </a:t>
            </a:r>
            <a:r>
              <a:rPr lang="en-US" sz="2400" i="1" dirty="0" err="1"/>
              <a:t>mình</a:t>
            </a:r>
            <a:r>
              <a:rPr lang="en-US" sz="2400" i="1" dirty="0"/>
              <a:t> </a:t>
            </a:r>
            <a:r>
              <a:rPr lang="en-US" sz="2400" i="1" dirty="0" err="1"/>
              <a:t>làm</a:t>
            </a:r>
            <a:r>
              <a:rPr lang="en-US" sz="2400" i="1" dirty="0"/>
              <a:t> </a:t>
            </a:r>
            <a:r>
              <a:rPr lang="en-US" sz="2400" i="1" dirty="0" err="1"/>
              <a:t>cũng</a:t>
            </a:r>
            <a:r>
              <a:rPr lang="en-US" sz="2400" i="1" dirty="0"/>
              <a:t> </a:t>
            </a:r>
            <a:r>
              <a:rPr lang="en-US" sz="2400" i="1" dirty="0" err="1"/>
              <a:t>là</a:t>
            </a:r>
            <a:r>
              <a:rPr lang="en-US" sz="2400" i="1" dirty="0"/>
              <a:t> </a:t>
            </a:r>
            <a:r>
              <a:rPr lang="en-US" sz="2400" i="1" dirty="0" err="1"/>
              <a:t>một</a:t>
            </a:r>
            <a:r>
              <a:rPr lang="en-US" sz="2400" i="1" dirty="0"/>
              <a:t> </a:t>
            </a:r>
            <a:r>
              <a:rPr lang="en-US" sz="2400" i="1" dirty="0" err="1"/>
              <a:t>kỹ</a:t>
            </a:r>
            <a:r>
              <a:rPr lang="en-US" sz="2400" i="1" dirty="0"/>
              <a:t> </a:t>
            </a:r>
            <a:r>
              <a:rPr lang="en-US" sz="2400" i="1" dirty="0" err="1"/>
              <a:t>năng</a:t>
            </a:r>
            <a:r>
              <a:rPr lang="en-US" sz="2400" i="1" dirty="0"/>
              <a:t> </a:t>
            </a:r>
            <a:r>
              <a:rPr lang="en-US" sz="2400" i="1" dirty="0" err="1"/>
              <a:t>thế</a:t>
            </a:r>
            <a:r>
              <a:rPr lang="en-US" sz="2400" i="1" dirty="0"/>
              <a:t> </a:t>
            </a:r>
            <a:r>
              <a:rPr lang="en-US" sz="2400" i="1" dirty="0" err="1"/>
              <a:t>kỷ</a:t>
            </a:r>
            <a:r>
              <a:rPr lang="en-US" sz="2400" i="1" dirty="0"/>
              <a:t> 21</a:t>
            </a:r>
          </a:p>
          <a:p>
            <a:pPr lvl="1">
              <a:spcBef>
                <a:spcPts val="600"/>
              </a:spcBef>
              <a:spcAft>
                <a:spcPts val="600"/>
              </a:spcAft>
            </a:pPr>
            <a:r>
              <a:rPr lang="en-US" sz="2000" dirty="0"/>
              <a:t>get students to self-assess their own 21</a:t>
            </a:r>
            <a:r>
              <a:rPr lang="en-US" sz="2000" baseline="30000" dirty="0"/>
              <a:t>st</a:t>
            </a:r>
            <a:r>
              <a:rPr lang="en-US" sz="2000" dirty="0"/>
              <a:t> C skill development </a:t>
            </a:r>
          </a:p>
          <a:p>
            <a:pPr marL="744538" lvl="1" indent="0">
              <a:spcBef>
                <a:spcPts val="600"/>
              </a:spcBef>
              <a:spcAft>
                <a:spcPts val="600"/>
              </a:spcAft>
              <a:buNone/>
            </a:pPr>
            <a:r>
              <a:rPr lang="en-US" sz="2400" i="1" dirty="0"/>
              <a:t>Cho </a:t>
            </a:r>
            <a:r>
              <a:rPr lang="en-US" sz="2400" i="1" dirty="0" err="1"/>
              <a:t>học</a:t>
            </a:r>
            <a:r>
              <a:rPr lang="en-US" sz="2400" i="1" dirty="0"/>
              <a:t> </a:t>
            </a:r>
            <a:r>
              <a:rPr lang="en-US" sz="2400" i="1" dirty="0" err="1"/>
              <a:t>sinh</a:t>
            </a:r>
            <a:r>
              <a:rPr lang="en-US" sz="2400" i="1" dirty="0"/>
              <a:t> </a:t>
            </a:r>
            <a:r>
              <a:rPr lang="en-US" sz="2400" i="1" dirty="0" err="1"/>
              <a:t>tự</a:t>
            </a:r>
            <a:r>
              <a:rPr lang="en-US" sz="2400" i="1" dirty="0"/>
              <a:t> </a:t>
            </a:r>
            <a:r>
              <a:rPr lang="en-US" sz="2400" i="1" dirty="0" err="1"/>
              <a:t>đánh</a:t>
            </a:r>
            <a:r>
              <a:rPr lang="en-US" sz="2400" i="1" dirty="0"/>
              <a:t> </a:t>
            </a:r>
            <a:r>
              <a:rPr lang="en-US" sz="2400" i="1" dirty="0" err="1"/>
              <a:t>giá</a:t>
            </a:r>
            <a:r>
              <a:rPr lang="en-US" sz="2400" i="1" dirty="0"/>
              <a:t> </a:t>
            </a:r>
            <a:r>
              <a:rPr lang="en-US" sz="2400" i="1" dirty="0" err="1"/>
              <a:t>mức</a:t>
            </a:r>
            <a:r>
              <a:rPr lang="en-US" sz="2400" i="1" dirty="0"/>
              <a:t> </a:t>
            </a:r>
            <a:r>
              <a:rPr lang="en-US" sz="2400" i="1" dirty="0" err="1"/>
              <a:t>độ</a:t>
            </a:r>
            <a:r>
              <a:rPr lang="en-US" sz="2400" i="1" dirty="0"/>
              <a:t> </a:t>
            </a:r>
            <a:r>
              <a:rPr lang="en-US" sz="2400" i="1" dirty="0" err="1"/>
              <a:t>phát</a:t>
            </a:r>
            <a:r>
              <a:rPr lang="en-US" sz="2400" i="1" dirty="0"/>
              <a:t> </a:t>
            </a:r>
            <a:r>
              <a:rPr lang="en-US" sz="2400" i="1" dirty="0" err="1"/>
              <a:t>triển</a:t>
            </a:r>
            <a:r>
              <a:rPr lang="en-US" sz="2400" i="1" dirty="0"/>
              <a:t> </a:t>
            </a:r>
            <a:r>
              <a:rPr lang="en-US" sz="2400" i="1" dirty="0" err="1"/>
              <a:t>các</a:t>
            </a:r>
            <a:r>
              <a:rPr lang="en-US" sz="2400" i="1" dirty="0"/>
              <a:t> </a:t>
            </a:r>
            <a:r>
              <a:rPr lang="en-US" sz="2400" i="1" dirty="0" err="1"/>
              <a:t>kỹ</a:t>
            </a:r>
            <a:r>
              <a:rPr lang="en-US" sz="2400" i="1" dirty="0"/>
              <a:t> </a:t>
            </a:r>
            <a:r>
              <a:rPr lang="en-US" sz="2400" i="1" dirty="0" err="1"/>
              <a:t>năng</a:t>
            </a:r>
            <a:r>
              <a:rPr lang="en-US" sz="2400" i="1" dirty="0"/>
              <a:t> </a:t>
            </a:r>
            <a:r>
              <a:rPr lang="en-US" sz="2400" i="1" dirty="0" err="1"/>
              <a:t>của</a:t>
            </a:r>
            <a:r>
              <a:rPr lang="en-US" sz="2400" i="1" dirty="0"/>
              <a:t> </a:t>
            </a:r>
            <a:r>
              <a:rPr lang="en-US" sz="2400" i="1" dirty="0" err="1"/>
              <a:t>mình</a:t>
            </a:r>
            <a:endParaRPr lang="en-US" sz="2400" i="1" dirty="0"/>
          </a:p>
          <a:p>
            <a:pPr lvl="2">
              <a:spcBef>
                <a:spcPts val="600"/>
              </a:spcBef>
              <a:spcAft>
                <a:spcPts val="600"/>
              </a:spcAft>
            </a:pPr>
            <a:r>
              <a:rPr lang="en-US" sz="2000" dirty="0"/>
              <a:t>for this you first need Mastery statements for all 21</a:t>
            </a:r>
            <a:r>
              <a:rPr lang="en-US" sz="2000" baseline="30000" dirty="0"/>
              <a:t>st</a:t>
            </a:r>
            <a:r>
              <a:rPr lang="en-US" sz="2000" dirty="0"/>
              <a:t> C skill strands</a:t>
            </a:r>
          </a:p>
          <a:p>
            <a:pPr marL="965200" lvl="2" indent="0">
              <a:spcBef>
                <a:spcPts val="600"/>
              </a:spcBef>
              <a:spcAft>
                <a:spcPts val="600"/>
              </a:spcAft>
              <a:buNone/>
            </a:pPr>
            <a:r>
              <a:rPr lang="en-US" i="1" dirty="0" err="1"/>
              <a:t>Để</a:t>
            </a:r>
            <a:r>
              <a:rPr lang="en-US" i="1" dirty="0"/>
              <a:t> </a:t>
            </a:r>
            <a:r>
              <a:rPr lang="en-US" i="1" dirty="0" err="1"/>
              <a:t>làm</a:t>
            </a:r>
            <a:r>
              <a:rPr lang="en-US" i="1" dirty="0"/>
              <a:t> </a:t>
            </a:r>
            <a:r>
              <a:rPr lang="en-US" i="1" dirty="0" err="1"/>
              <a:t>được</a:t>
            </a:r>
            <a:r>
              <a:rPr lang="en-US" i="1" dirty="0"/>
              <a:t> </a:t>
            </a:r>
            <a:r>
              <a:rPr lang="en-US" i="1" dirty="0" err="1"/>
              <a:t>điều</a:t>
            </a:r>
            <a:r>
              <a:rPr lang="en-US" i="1" dirty="0"/>
              <a:t> </a:t>
            </a:r>
            <a:r>
              <a:rPr lang="en-US" i="1" dirty="0" err="1"/>
              <a:t>này</a:t>
            </a:r>
            <a:r>
              <a:rPr lang="en-US" i="1" dirty="0"/>
              <a:t>, </a:t>
            </a:r>
            <a:r>
              <a:rPr lang="en-US" i="1" dirty="0" err="1"/>
              <a:t>anh</a:t>
            </a:r>
            <a:r>
              <a:rPr lang="en-US" i="1" dirty="0"/>
              <a:t>/</a:t>
            </a:r>
            <a:r>
              <a:rPr lang="en-US" i="1" dirty="0" err="1"/>
              <a:t>chị</a:t>
            </a:r>
            <a:r>
              <a:rPr lang="en-US" i="1" dirty="0"/>
              <a:t> </a:t>
            </a:r>
            <a:r>
              <a:rPr lang="en-US" i="1" dirty="0" err="1"/>
              <a:t>cần</a:t>
            </a:r>
            <a:r>
              <a:rPr lang="en-US" i="1" dirty="0"/>
              <a:t> </a:t>
            </a:r>
            <a:r>
              <a:rPr lang="en-US" i="1" dirty="0" err="1"/>
              <a:t>biết</a:t>
            </a:r>
            <a:r>
              <a:rPr lang="en-US" i="1" dirty="0"/>
              <a:t> </a:t>
            </a:r>
            <a:r>
              <a:rPr lang="en-US" i="1" dirty="0" err="1"/>
              <a:t>về</a:t>
            </a:r>
            <a:r>
              <a:rPr lang="en-US" i="1" dirty="0"/>
              <a:t> </a:t>
            </a:r>
            <a:r>
              <a:rPr lang="en-US" i="1" dirty="0" err="1"/>
              <a:t>các</a:t>
            </a:r>
            <a:r>
              <a:rPr lang="en-US" i="1" dirty="0"/>
              <a:t> </a:t>
            </a:r>
            <a:r>
              <a:rPr lang="en-US" i="1" dirty="0" err="1"/>
              <a:t>mức</a:t>
            </a:r>
            <a:r>
              <a:rPr lang="en-US" i="1" dirty="0"/>
              <a:t> </a:t>
            </a:r>
            <a:r>
              <a:rPr lang="en-US" i="1" dirty="0" err="1"/>
              <a:t>độ</a:t>
            </a:r>
            <a:r>
              <a:rPr lang="en-US" i="1" dirty="0"/>
              <a:t> </a:t>
            </a:r>
            <a:r>
              <a:rPr lang="en-US" i="1" dirty="0" err="1"/>
              <a:t>thành</a:t>
            </a:r>
            <a:r>
              <a:rPr lang="en-US" i="1" dirty="0"/>
              <a:t> </a:t>
            </a:r>
            <a:r>
              <a:rPr lang="en-US" i="1" dirty="0" err="1"/>
              <a:t>thạo</a:t>
            </a:r>
            <a:r>
              <a:rPr lang="en-US" i="1" dirty="0"/>
              <a:t> </a:t>
            </a:r>
            <a:r>
              <a:rPr lang="en-US" i="1" dirty="0" err="1"/>
              <a:t>của</a:t>
            </a:r>
            <a:r>
              <a:rPr lang="en-US" i="1" dirty="0"/>
              <a:t> </a:t>
            </a:r>
            <a:r>
              <a:rPr lang="en-US" i="1" dirty="0" err="1"/>
              <a:t>tất</a:t>
            </a:r>
            <a:r>
              <a:rPr lang="en-US" i="1" dirty="0"/>
              <a:t> </a:t>
            </a:r>
            <a:r>
              <a:rPr lang="en-US" i="1" dirty="0" err="1"/>
              <a:t>cả</a:t>
            </a:r>
            <a:r>
              <a:rPr lang="en-US" i="1" dirty="0"/>
              <a:t> </a:t>
            </a:r>
            <a:r>
              <a:rPr lang="en-US" i="1" dirty="0" err="1"/>
              <a:t>các</a:t>
            </a:r>
            <a:r>
              <a:rPr lang="en-US" i="1" dirty="0"/>
              <a:t> </a:t>
            </a:r>
            <a:r>
              <a:rPr lang="en-US" i="1" dirty="0" err="1"/>
              <a:t>nhóm</a:t>
            </a:r>
            <a:r>
              <a:rPr lang="en-US" i="1" dirty="0"/>
              <a:t> </a:t>
            </a:r>
            <a:r>
              <a:rPr lang="en-US" i="1" dirty="0" err="1"/>
              <a:t>kỹ</a:t>
            </a:r>
            <a:r>
              <a:rPr lang="en-US" i="1" dirty="0"/>
              <a:t> </a:t>
            </a:r>
            <a:r>
              <a:rPr lang="en-US" i="1" dirty="0" err="1"/>
              <a:t>năng</a:t>
            </a:r>
            <a:endParaRPr lang="en-US" i="1" dirty="0"/>
          </a:p>
          <a:p>
            <a:pPr lvl="2">
              <a:spcBef>
                <a:spcPts val="600"/>
              </a:spcBef>
              <a:spcAft>
                <a:spcPts val="600"/>
              </a:spcAft>
            </a:pPr>
            <a:r>
              <a:rPr lang="en-US" sz="2000" dirty="0"/>
              <a:t>then you need one development rubric to cover all </a:t>
            </a:r>
            <a:r>
              <a:rPr lang="en-NZ" sz="2000" dirty="0"/>
              <a:t>21</a:t>
            </a:r>
            <a:r>
              <a:rPr lang="en-NZ" sz="2000" baseline="30000" dirty="0"/>
              <a:t>st</a:t>
            </a:r>
            <a:r>
              <a:rPr lang="en-NZ" sz="2000" dirty="0"/>
              <a:t> C</a:t>
            </a:r>
            <a:r>
              <a:rPr lang="en-US" sz="2000" dirty="0"/>
              <a:t> skills</a:t>
            </a:r>
          </a:p>
          <a:p>
            <a:pPr marL="965200" lvl="2" indent="0">
              <a:spcBef>
                <a:spcPts val="600"/>
              </a:spcBef>
              <a:spcAft>
                <a:spcPts val="600"/>
              </a:spcAft>
              <a:buNone/>
            </a:pPr>
            <a:r>
              <a:rPr lang="en-US" i="1" dirty="0" err="1"/>
              <a:t>Sau</a:t>
            </a:r>
            <a:r>
              <a:rPr lang="en-US" i="1" dirty="0"/>
              <a:t> </a:t>
            </a:r>
            <a:r>
              <a:rPr lang="en-US" i="1" dirty="0" err="1"/>
              <a:t>đó</a:t>
            </a:r>
            <a:r>
              <a:rPr lang="en-US" i="1" dirty="0"/>
              <a:t> </a:t>
            </a:r>
            <a:r>
              <a:rPr lang="en-US" i="1" dirty="0" err="1"/>
              <a:t>lập</a:t>
            </a:r>
            <a:r>
              <a:rPr lang="en-US" i="1" dirty="0"/>
              <a:t> </a:t>
            </a:r>
            <a:r>
              <a:rPr lang="en-US" i="1" dirty="0" err="1"/>
              <a:t>bảng</a:t>
            </a:r>
            <a:r>
              <a:rPr lang="en-US" i="1" dirty="0"/>
              <a:t> </a:t>
            </a:r>
            <a:r>
              <a:rPr lang="en-US" i="1" dirty="0" err="1"/>
              <a:t>tiêu</a:t>
            </a:r>
            <a:r>
              <a:rPr lang="en-US" i="1" dirty="0"/>
              <a:t> </a:t>
            </a:r>
            <a:r>
              <a:rPr lang="en-US" i="1" dirty="0" err="1"/>
              <a:t>chí</a:t>
            </a:r>
            <a:r>
              <a:rPr lang="en-US" i="1" dirty="0"/>
              <a:t> </a:t>
            </a:r>
            <a:r>
              <a:rPr lang="en-US" i="1" dirty="0" err="1"/>
              <a:t>phát</a:t>
            </a:r>
            <a:r>
              <a:rPr lang="en-US" i="1" dirty="0"/>
              <a:t> </a:t>
            </a:r>
            <a:r>
              <a:rPr lang="en-US" i="1" dirty="0" err="1"/>
              <a:t>triển</a:t>
            </a:r>
            <a:r>
              <a:rPr lang="en-US" i="1" dirty="0"/>
              <a:t> </a:t>
            </a:r>
            <a:r>
              <a:rPr lang="en-US" i="1" dirty="0" err="1"/>
              <a:t>cho</a:t>
            </a:r>
            <a:r>
              <a:rPr lang="en-US" i="1" dirty="0"/>
              <a:t> </a:t>
            </a:r>
            <a:r>
              <a:rPr lang="en-US" i="1" dirty="0" err="1"/>
              <a:t>tất</a:t>
            </a:r>
            <a:r>
              <a:rPr lang="en-US" i="1" dirty="0"/>
              <a:t> </a:t>
            </a:r>
            <a:r>
              <a:rPr lang="en-US" i="1" dirty="0" err="1"/>
              <a:t>cả</a:t>
            </a:r>
            <a:r>
              <a:rPr lang="en-US" i="1" dirty="0"/>
              <a:t> </a:t>
            </a:r>
            <a:r>
              <a:rPr lang="en-US" i="1" dirty="0" err="1"/>
              <a:t>các</a:t>
            </a:r>
            <a:r>
              <a:rPr lang="en-US" i="1" dirty="0"/>
              <a:t> </a:t>
            </a:r>
            <a:r>
              <a:rPr lang="en-US" i="1" dirty="0" err="1"/>
              <a:t>kỹ</a:t>
            </a:r>
            <a:r>
              <a:rPr lang="en-US" i="1" dirty="0"/>
              <a:t> </a:t>
            </a:r>
            <a:r>
              <a:rPr lang="en-US" i="1" dirty="0" err="1"/>
              <a:t>năng</a:t>
            </a:r>
            <a:endParaRPr lang="en-US" i="1" dirty="0"/>
          </a:p>
        </p:txBody>
      </p:sp>
    </p:spTree>
    <p:extLst>
      <p:ext uri="{BB962C8B-B14F-4D97-AF65-F5344CB8AC3E}">
        <p14:creationId xmlns:p14="http://schemas.microsoft.com/office/powerpoint/2010/main" val="215684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4" y="0"/>
            <a:ext cx="9812863" cy="1447800"/>
          </a:xfrm>
        </p:spPr>
        <p:txBody>
          <a:bodyPr>
            <a:noAutofit/>
          </a:bodyPr>
          <a:lstStyle/>
          <a:p>
            <a:r>
              <a:rPr lang="en-NZ" sz="2800" dirty="0">
                <a:solidFill>
                  <a:srgbClr val="65D7FF"/>
                </a:solidFill>
              </a:rPr>
              <a:t>A rubric for all 21</a:t>
            </a:r>
            <a:r>
              <a:rPr lang="en-NZ" sz="2800" baseline="30000" dirty="0">
                <a:solidFill>
                  <a:srgbClr val="65D7FF"/>
                </a:solidFill>
              </a:rPr>
              <a:t>st</a:t>
            </a:r>
            <a:r>
              <a:rPr lang="en-NZ" sz="2800" dirty="0">
                <a:solidFill>
                  <a:srgbClr val="65D7FF"/>
                </a:solidFill>
              </a:rPr>
              <a:t> C skill development</a:t>
            </a:r>
            <a:br>
              <a:rPr lang="en-NZ" sz="2800" dirty="0">
                <a:solidFill>
                  <a:srgbClr val="65D7FF"/>
                </a:solidFill>
              </a:rPr>
            </a:br>
            <a:r>
              <a:rPr lang="en-NZ" sz="2800" b="0" i="1" dirty="0" err="1">
                <a:solidFill>
                  <a:srgbClr val="65D7FF"/>
                </a:solidFill>
              </a:rPr>
              <a:t>Bảng</a:t>
            </a:r>
            <a:r>
              <a:rPr lang="en-NZ" sz="2800" b="0" i="1" dirty="0">
                <a:solidFill>
                  <a:srgbClr val="65D7FF"/>
                </a:solidFill>
              </a:rPr>
              <a:t> </a:t>
            </a:r>
            <a:r>
              <a:rPr lang="en-NZ" sz="2800" b="0" i="1" dirty="0" err="1">
                <a:solidFill>
                  <a:srgbClr val="65D7FF"/>
                </a:solidFill>
              </a:rPr>
              <a:t>tiêu</a:t>
            </a:r>
            <a:r>
              <a:rPr lang="en-NZ" sz="2800" b="0" i="1" dirty="0">
                <a:solidFill>
                  <a:srgbClr val="65D7FF"/>
                </a:solidFill>
              </a:rPr>
              <a:t> </a:t>
            </a:r>
            <a:r>
              <a:rPr lang="en-NZ" sz="2800" b="0" i="1" dirty="0" err="1">
                <a:solidFill>
                  <a:srgbClr val="65D7FF"/>
                </a:solidFill>
              </a:rPr>
              <a:t>chí</a:t>
            </a:r>
            <a:r>
              <a:rPr lang="en-NZ" sz="2800" b="0" i="1" dirty="0">
                <a:solidFill>
                  <a:srgbClr val="65D7FF"/>
                </a:solidFill>
              </a:rPr>
              <a:t> </a:t>
            </a:r>
            <a:r>
              <a:rPr lang="en-NZ" sz="2800" b="0" i="1" dirty="0" err="1">
                <a:solidFill>
                  <a:srgbClr val="65D7FF"/>
                </a:solidFill>
              </a:rPr>
              <a:t>về</a:t>
            </a:r>
            <a:r>
              <a:rPr lang="en-NZ" sz="2800" b="0" i="1" dirty="0">
                <a:solidFill>
                  <a:srgbClr val="65D7FF"/>
                </a:solidFill>
              </a:rPr>
              <a:t> </a:t>
            </a:r>
            <a:r>
              <a:rPr lang="en-NZ" sz="2800" b="0" i="1" dirty="0" err="1">
                <a:solidFill>
                  <a:srgbClr val="65D7FF"/>
                </a:solidFill>
              </a:rPr>
              <a:t>mức</a:t>
            </a:r>
            <a:r>
              <a:rPr lang="en-NZ" sz="2800" b="0" i="1" dirty="0">
                <a:solidFill>
                  <a:srgbClr val="65D7FF"/>
                </a:solidFill>
              </a:rPr>
              <a:t> </a:t>
            </a:r>
            <a:r>
              <a:rPr lang="en-NZ" sz="2800" b="0" i="1" dirty="0" err="1">
                <a:solidFill>
                  <a:srgbClr val="65D7FF"/>
                </a:solidFill>
              </a:rPr>
              <a:t>độ</a:t>
            </a:r>
            <a:r>
              <a:rPr lang="en-NZ" sz="2800" b="0" i="1" dirty="0">
                <a:solidFill>
                  <a:srgbClr val="65D7FF"/>
                </a:solidFill>
              </a:rPr>
              <a:t> </a:t>
            </a:r>
            <a:r>
              <a:rPr lang="en-NZ" sz="2800" b="0" i="1" dirty="0" err="1">
                <a:solidFill>
                  <a:srgbClr val="65D7FF"/>
                </a:solidFill>
              </a:rPr>
              <a:t>phát</a:t>
            </a:r>
            <a:r>
              <a:rPr lang="en-NZ" sz="2800" b="0" i="1" dirty="0">
                <a:solidFill>
                  <a:srgbClr val="65D7FF"/>
                </a:solidFill>
              </a:rPr>
              <a:t> </a:t>
            </a:r>
            <a:r>
              <a:rPr lang="en-NZ" sz="2800" b="0" i="1" dirty="0" err="1">
                <a:solidFill>
                  <a:srgbClr val="65D7FF"/>
                </a:solidFill>
              </a:rPr>
              <a:t>triển</a:t>
            </a:r>
            <a:r>
              <a:rPr lang="en-NZ" sz="2800" b="0" i="1" dirty="0">
                <a:solidFill>
                  <a:srgbClr val="65D7FF"/>
                </a:solidFill>
              </a:rPr>
              <a:t> </a:t>
            </a:r>
            <a:r>
              <a:rPr lang="en-NZ" sz="2800" b="0" i="1" dirty="0" err="1">
                <a:solidFill>
                  <a:srgbClr val="65D7FF"/>
                </a:solidFill>
              </a:rPr>
              <a:t>của</a:t>
            </a:r>
            <a:r>
              <a:rPr lang="en-NZ" sz="2800" b="0" i="1" dirty="0">
                <a:solidFill>
                  <a:srgbClr val="65D7FF"/>
                </a:solidFill>
              </a:rPr>
              <a:t> </a:t>
            </a:r>
            <a:r>
              <a:rPr lang="en-NZ" sz="2800" b="0" i="1" dirty="0" err="1">
                <a:solidFill>
                  <a:srgbClr val="65D7FF"/>
                </a:solidFill>
              </a:rPr>
              <a:t>tất</a:t>
            </a:r>
            <a:r>
              <a:rPr lang="en-NZ" sz="2800" b="0" i="1" dirty="0">
                <a:solidFill>
                  <a:srgbClr val="65D7FF"/>
                </a:solidFill>
              </a:rPr>
              <a:t> </a:t>
            </a:r>
            <a:r>
              <a:rPr lang="en-NZ" sz="2800" b="0" i="1" dirty="0" err="1">
                <a:solidFill>
                  <a:srgbClr val="65D7FF"/>
                </a:solidFill>
              </a:rPr>
              <a:t>cả</a:t>
            </a:r>
            <a:r>
              <a:rPr lang="en-NZ" sz="2800" b="0" i="1" dirty="0">
                <a:solidFill>
                  <a:srgbClr val="65D7FF"/>
                </a:solidFill>
              </a:rPr>
              <a:t> </a:t>
            </a:r>
            <a:r>
              <a:rPr lang="en-NZ" sz="2800" b="0" i="1" dirty="0" err="1">
                <a:solidFill>
                  <a:srgbClr val="65D7FF"/>
                </a:solidFill>
              </a:rPr>
              <a:t>các</a:t>
            </a:r>
            <a:r>
              <a:rPr lang="en-NZ" sz="2800" b="0" i="1" dirty="0">
                <a:solidFill>
                  <a:srgbClr val="65D7FF"/>
                </a:solidFill>
              </a:rPr>
              <a:t> </a:t>
            </a:r>
            <a:r>
              <a:rPr lang="en-NZ" sz="2800" b="0" i="1" dirty="0" err="1">
                <a:solidFill>
                  <a:srgbClr val="65D7FF"/>
                </a:solidFill>
              </a:rPr>
              <a:t>kỹ</a:t>
            </a:r>
            <a:r>
              <a:rPr lang="en-NZ" sz="2800" b="0" i="1" dirty="0">
                <a:solidFill>
                  <a:srgbClr val="65D7FF"/>
                </a:solidFill>
              </a:rPr>
              <a:t> </a:t>
            </a:r>
            <a:r>
              <a:rPr lang="en-NZ" sz="2800" b="0" i="1" dirty="0" err="1">
                <a:solidFill>
                  <a:srgbClr val="65D7FF"/>
                </a:solidFill>
              </a:rPr>
              <a:t>năng</a:t>
            </a:r>
            <a:r>
              <a:rPr lang="en-NZ" sz="2800" b="0" i="1" dirty="0">
                <a:solidFill>
                  <a:srgbClr val="65D7FF"/>
                </a:solidFill>
              </a:rPr>
              <a:t> </a:t>
            </a:r>
            <a:r>
              <a:rPr lang="en-NZ" sz="2800" b="0" i="1" dirty="0" err="1">
                <a:solidFill>
                  <a:srgbClr val="65D7FF"/>
                </a:solidFill>
              </a:rPr>
              <a:t>thế</a:t>
            </a:r>
            <a:r>
              <a:rPr lang="en-NZ" sz="2800" b="0" i="1" dirty="0">
                <a:solidFill>
                  <a:srgbClr val="65D7FF"/>
                </a:solidFill>
              </a:rPr>
              <a:t> </a:t>
            </a:r>
            <a:r>
              <a:rPr lang="en-NZ" sz="2800" b="0" i="1" dirty="0" err="1">
                <a:solidFill>
                  <a:srgbClr val="65D7FF"/>
                </a:solidFill>
              </a:rPr>
              <a:t>ký</a:t>
            </a:r>
            <a:r>
              <a:rPr lang="en-NZ" sz="2800" b="0" i="1" dirty="0">
                <a:solidFill>
                  <a:srgbClr val="65D7FF"/>
                </a:solidFill>
              </a:rPr>
              <a:t> 21</a:t>
            </a:r>
            <a:endParaRPr lang="en-NZ" sz="2800" dirty="0">
              <a:solidFill>
                <a:srgbClr val="65D7FF"/>
              </a:solidFill>
            </a:endParaRPr>
          </a:p>
        </p:txBody>
      </p:sp>
      <p:sp>
        <p:nvSpPr>
          <p:cNvPr id="4" name="TextBox 3"/>
          <p:cNvSpPr txBox="1"/>
          <p:nvPr/>
        </p:nvSpPr>
        <p:spPr>
          <a:xfrm>
            <a:off x="1636645" y="2561330"/>
            <a:ext cx="430887" cy="2667000"/>
          </a:xfrm>
          <a:prstGeom prst="rect">
            <a:avLst/>
          </a:prstGeom>
          <a:noFill/>
          <a:ln>
            <a:solidFill>
              <a:schemeClr val="tx1"/>
            </a:solidFill>
          </a:ln>
        </p:spPr>
        <p:txBody>
          <a:bodyPr vert="vert270" wrap="square" rtlCol="0">
            <a:spAutoFit/>
          </a:bodyPr>
          <a:lstStyle/>
          <a:p>
            <a:pPr algn="ctr" defTabSz="914400">
              <a:defRPr/>
            </a:pPr>
            <a:r>
              <a:rPr lang="en-NZ" sz="1600" b="1" dirty="0">
                <a:solidFill>
                  <a:srgbClr val="FF0000"/>
                </a:solidFill>
                <a:latin typeface="Corbel"/>
              </a:rPr>
              <a:t>STUDENT PERFORMANCE</a:t>
            </a:r>
          </a:p>
        </p:txBody>
      </p:sp>
      <p:sp>
        <p:nvSpPr>
          <p:cNvPr id="6" name="TextBox 5"/>
          <p:cNvSpPr txBox="1"/>
          <p:nvPr/>
        </p:nvSpPr>
        <p:spPr>
          <a:xfrm>
            <a:off x="2067532" y="2561330"/>
            <a:ext cx="430887" cy="2667000"/>
          </a:xfrm>
          <a:prstGeom prst="rect">
            <a:avLst/>
          </a:prstGeom>
          <a:noFill/>
          <a:ln>
            <a:noFill/>
          </a:ln>
        </p:spPr>
        <p:txBody>
          <a:bodyPr vert="vert270" wrap="square" rtlCol="0">
            <a:spAutoFit/>
          </a:bodyPr>
          <a:lstStyle/>
          <a:p>
            <a:pPr algn="ctr" defTabSz="914400">
              <a:defRPr/>
            </a:pPr>
            <a:r>
              <a:rPr lang="en-NZ" sz="1600" b="1" dirty="0" err="1">
                <a:solidFill>
                  <a:srgbClr val="FF0000"/>
                </a:solidFill>
                <a:latin typeface="Corbel"/>
              </a:rPr>
              <a:t>Biểu</a:t>
            </a:r>
            <a:r>
              <a:rPr lang="en-NZ" sz="1600" b="1" dirty="0">
                <a:solidFill>
                  <a:srgbClr val="FF0000"/>
                </a:solidFill>
                <a:latin typeface="Corbel"/>
              </a:rPr>
              <a:t> </a:t>
            </a:r>
            <a:r>
              <a:rPr lang="en-NZ" sz="1600" b="1" dirty="0" err="1">
                <a:solidFill>
                  <a:srgbClr val="FF0000"/>
                </a:solidFill>
                <a:latin typeface="Corbel"/>
              </a:rPr>
              <a:t>hiện</a:t>
            </a:r>
            <a:r>
              <a:rPr lang="en-NZ" sz="1600" b="1" dirty="0">
                <a:solidFill>
                  <a:srgbClr val="FF0000"/>
                </a:solidFill>
                <a:latin typeface="Corbel"/>
              </a:rPr>
              <a:t> </a:t>
            </a:r>
            <a:r>
              <a:rPr lang="en-NZ" sz="1600" b="1" dirty="0" err="1">
                <a:solidFill>
                  <a:srgbClr val="FF0000"/>
                </a:solidFill>
                <a:latin typeface="Corbel"/>
              </a:rPr>
              <a:t>của</a:t>
            </a:r>
            <a:r>
              <a:rPr lang="en-NZ" sz="1600" b="1" dirty="0">
                <a:solidFill>
                  <a:srgbClr val="FF0000"/>
                </a:solidFill>
                <a:latin typeface="Corbel"/>
              </a:rPr>
              <a:t> </a:t>
            </a:r>
            <a:r>
              <a:rPr lang="en-NZ" sz="1600" b="1" dirty="0" err="1">
                <a:solidFill>
                  <a:srgbClr val="FF0000"/>
                </a:solidFill>
                <a:latin typeface="Corbel"/>
              </a:rPr>
              <a:t>học</a:t>
            </a:r>
            <a:r>
              <a:rPr lang="en-NZ" sz="1600" b="1" dirty="0">
                <a:solidFill>
                  <a:srgbClr val="FF0000"/>
                </a:solidFill>
                <a:latin typeface="Corbel"/>
              </a:rPr>
              <a:t> </a:t>
            </a:r>
            <a:r>
              <a:rPr lang="en-NZ" sz="1600" b="1" dirty="0" err="1">
                <a:solidFill>
                  <a:srgbClr val="FF0000"/>
                </a:solidFill>
                <a:latin typeface="Corbel"/>
              </a:rPr>
              <a:t>sinh</a:t>
            </a:r>
            <a:endParaRPr lang="en-NZ" sz="1600" b="1" dirty="0">
              <a:solidFill>
                <a:srgbClr val="FF0000"/>
              </a:solidFill>
              <a:latin typeface="Corbel"/>
            </a:endParaRPr>
          </a:p>
        </p:txBody>
      </p:sp>
      <p:graphicFrame>
        <p:nvGraphicFramePr>
          <p:cNvPr id="5" name="Table 4">
            <a:extLst>
              <a:ext uri="{FF2B5EF4-FFF2-40B4-BE49-F238E27FC236}">
                <a16:creationId xmlns:a16="http://schemas.microsoft.com/office/drawing/2014/main" id="{E9F0FA06-876E-6F88-6B73-79EB3DAFC769}"/>
              </a:ext>
            </a:extLst>
          </p:cNvPr>
          <p:cNvGraphicFramePr>
            <a:graphicFrameLocks noGrp="1"/>
          </p:cNvGraphicFramePr>
          <p:nvPr>
            <p:extLst>
              <p:ext uri="{D42A27DB-BD31-4B8C-83A1-F6EECF244321}">
                <p14:modId xmlns:p14="http://schemas.microsoft.com/office/powerpoint/2010/main" val="2127308029"/>
              </p:ext>
            </p:extLst>
          </p:nvPr>
        </p:nvGraphicFramePr>
        <p:xfrm>
          <a:off x="2514601" y="1574803"/>
          <a:ext cx="7921557" cy="5017383"/>
        </p:xfrm>
        <a:graphic>
          <a:graphicData uri="http://schemas.openxmlformats.org/drawingml/2006/table">
            <a:tbl>
              <a:tblPr firstRow="1" bandRow="1">
                <a:tableStyleId>{93296810-A885-4BE3-A3E7-6D5BEEA58F35}</a:tableStyleId>
              </a:tblPr>
              <a:tblGrid>
                <a:gridCol w="2640519">
                  <a:extLst>
                    <a:ext uri="{9D8B030D-6E8A-4147-A177-3AD203B41FA5}">
                      <a16:colId xmlns:a16="http://schemas.microsoft.com/office/drawing/2014/main" val="2242414132"/>
                    </a:ext>
                  </a:extLst>
                </a:gridCol>
                <a:gridCol w="2640519">
                  <a:extLst>
                    <a:ext uri="{9D8B030D-6E8A-4147-A177-3AD203B41FA5}">
                      <a16:colId xmlns:a16="http://schemas.microsoft.com/office/drawing/2014/main" val="1570708150"/>
                    </a:ext>
                  </a:extLst>
                </a:gridCol>
                <a:gridCol w="2640519">
                  <a:extLst>
                    <a:ext uri="{9D8B030D-6E8A-4147-A177-3AD203B41FA5}">
                      <a16:colId xmlns:a16="http://schemas.microsoft.com/office/drawing/2014/main" val="2918423635"/>
                    </a:ext>
                  </a:extLst>
                </a:gridCol>
              </a:tblGrid>
              <a:tr h="987718">
                <a:tc>
                  <a:txBody>
                    <a:bodyPr/>
                    <a:lstStyle/>
                    <a:p>
                      <a:pPr algn="ctr">
                        <a:lnSpc>
                          <a:spcPct val="115000"/>
                        </a:lnSpc>
                        <a:spcAft>
                          <a:spcPts val="0"/>
                        </a:spcAft>
                        <a:tabLst/>
                      </a:pPr>
                      <a:r>
                        <a:rPr lang="en-US" sz="2000" kern="100" dirty="0">
                          <a:effectLst/>
                        </a:rPr>
                        <a:t>Competence</a:t>
                      </a:r>
                    </a:p>
                    <a:p>
                      <a:pPr algn="ctr">
                        <a:lnSpc>
                          <a:spcPct val="115000"/>
                        </a:lnSpc>
                        <a:spcAft>
                          <a:spcPts val="0"/>
                        </a:spcAft>
                        <a:tabLst/>
                      </a:pPr>
                      <a:r>
                        <a:rPr lang="en-US" sz="2000" b="0" i="1" kern="100" baseline="0" dirty="0">
                          <a:effectLst/>
                        </a:rPr>
                        <a:t>      </a:t>
                      </a:r>
                      <a:r>
                        <a:rPr lang="en-US" sz="2000" b="0" i="1" kern="100" dirty="0" err="1">
                          <a:effectLst/>
                        </a:rPr>
                        <a:t>Có</a:t>
                      </a:r>
                      <a:r>
                        <a:rPr lang="en-US" sz="2000" b="0" i="1" kern="100" baseline="0" dirty="0">
                          <a:effectLst/>
                        </a:rPr>
                        <a:t> </a:t>
                      </a:r>
                      <a:r>
                        <a:rPr lang="en-US" sz="2000" b="0" i="1" kern="100" baseline="0" dirty="0" err="1">
                          <a:effectLst/>
                        </a:rPr>
                        <a:t>năng</a:t>
                      </a:r>
                      <a:r>
                        <a:rPr lang="en-US" sz="2000" b="0" i="1" kern="100" baseline="0" dirty="0">
                          <a:effectLst/>
                        </a:rPr>
                        <a:t> </a:t>
                      </a:r>
                      <a:r>
                        <a:rPr lang="en-US" sz="2000" b="0" i="1" kern="100" baseline="0" dirty="0" err="1">
                          <a:effectLst/>
                        </a:rPr>
                        <a:t>lực</a:t>
                      </a:r>
                      <a:r>
                        <a:rPr lang="en-US" sz="2000" kern="100" dirty="0">
                          <a:effectLst/>
                        </a:rPr>
                        <a:t>	</a:t>
                      </a:r>
                    </a:p>
                    <a:p>
                      <a:pPr algn="ctr">
                        <a:lnSpc>
                          <a:spcPct val="115000"/>
                        </a:lnSpc>
                        <a:spcAft>
                          <a:spcPts val="0"/>
                        </a:spcAft>
                        <a:tabLst>
                          <a:tab pos="850900" algn="ctr"/>
                          <a:tab pos="1702435" algn="r"/>
                        </a:tabLst>
                      </a:pPr>
                      <a:endParaRPr lang="en-NZ"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tc>
                  <a:txBody>
                    <a:bodyPr/>
                    <a:lstStyle/>
                    <a:p>
                      <a:pPr algn="ctr">
                        <a:lnSpc>
                          <a:spcPct val="115000"/>
                        </a:lnSpc>
                        <a:spcAft>
                          <a:spcPts val="0"/>
                        </a:spcAft>
                      </a:pPr>
                      <a:r>
                        <a:rPr lang="en-US" sz="2000" kern="100" dirty="0">
                          <a:effectLst/>
                        </a:rPr>
                        <a:t>Practice</a:t>
                      </a:r>
                    </a:p>
                    <a:p>
                      <a:pPr algn="ctr">
                        <a:lnSpc>
                          <a:spcPct val="115000"/>
                        </a:lnSpc>
                        <a:spcAft>
                          <a:spcPts val="0"/>
                        </a:spcAft>
                      </a:pPr>
                      <a:r>
                        <a:rPr lang="en-US" sz="2000" b="0" i="1" kern="100" dirty="0" err="1">
                          <a:effectLst/>
                          <a:latin typeface="Calibri" panose="020F0502020204030204" pitchFamily="34" charset="0"/>
                          <a:ea typeface="Calibri" panose="020F0502020204030204" pitchFamily="34" charset="0"/>
                          <a:cs typeface="Times New Roman" panose="02020603050405020304" pitchFamily="18" charset="0"/>
                        </a:rPr>
                        <a:t>Thực</a:t>
                      </a:r>
                      <a:r>
                        <a:rPr lang="en-US" sz="2000" b="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0" i="1" kern="100" baseline="0" dirty="0" err="1">
                          <a:effectLst/>
                          <a:latin typeface="Calibri" panose="020F0502020204030204" pitchFamily="34" charset="0"/>
                          <a:ea typeface="Calibri" panose="020F0502020204030204" pitchFamily="34" charset="0"/>
                          <a:cs typeface="Times New Roman" panose="02020603050405020304" pitchFamily="18" charset="0"/>
                        </a:rPr>
                        <a:t>hành</a:t>
                      </a:r>
                      <a:endParaRPr lang="en-NZ" sz="2000" b="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tc>
                  <a:txBody>
                    <a:bodyPr/>
                    <a:lstStyle/>
                    <a:p>
                      <a:pPr algn="ctr">
                        <a:lnSpc>
                          <a:spcPct val="115000"/>
                        </a:lnSpc>
                        <a:spcAft>
                          <a:spcPts val="0"/>
                        </a:spcAft>
                      </a:pPr>
                      <a:r>
                        <a:rPr lang="en-US" sz="2000" kern="100" dirty="0">
                          <a:effectLst/>
                        </a:rPr>
                        <a:t>Mastery</a:t>
                      </a:r>
                    </a:p>
                    <a:p>
                      <a:pPr algn="ctr">
                        <a:lnSpc>
                          <a:spcPct val="115000"/>
                        </a:lnSpc>
                        <a:spcAft>
                          <a:spcPts val="0"/>
                        </a:spcAft>
                      </a:pPr>
                      <a:r>
                        <a:rPr lang="en-US" sz="2000" b="0" i="1" kern="100" dirty="0" err="1">
                          <a:effectLst/>
                          <a:latin typeface="Calibri" panose="020F0502020204030204" pitchFamily="34" charset="0"/>
                          <a:ea typeface="Calibri" panose="020F0502020204030204" pitchFamily="34" charset="0"/>
                          <a:cs typeface="Times New Roman" panose="02020603050405020304" pitchFamily="18" charset="0"/>
                        </a:rPr>
                        <a:t>Thành</a:t>
                      </a:r>
                      <a:r>
                        <a:rPr lang="en-US" sz="2000" b="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0" i="1" kern="100" baseline="0" dirty="0" err="1">
                          <a:effectLst/>
                          <a:latin typeface="Calibri" panose="020F0502020204030204" pitchFamily="34" charset="0"/>
                          <a:ea typeface="Calibri" panose="020F0502020204030204" pitchFamily="34" charset="0"/>
                          <a:cs typeface="Times New Roman" panose="02020603050405020304" pitchFamily="18" charset="0"/>
                        </a:rPr>
                        <a:t>thạo</a:t>
                      </a:r>
                      <a:endParaRPr lang="en-NZ" sz="2000" b="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extLst>
                  <a:ext uri="{0D108BD9-81ED-4DB2-BD59-A6C34878D82A}">
                    <a16:rowId xmlns:a16="http://schemas.microsoft.com/office/drawing/2014/main" val="555379087"/>
                  </a:ext>
                </a:extLst>
              </a:tr>
              <a:tr h="4029665">
                <a:tc>
                  <a:txBody>
                    <a:bodyPr/>
                    <a:lstStyle/>
                    <a:p>
                      <a:pPr>
                        <a:lnSpc>
                          <a:spcPct val="115000"/>
                        </a:lnSpc>
                        <a:spcAft>
                          <a:spcPts val="800"/>
                        </a:spcAft>
                      </a:pPr>
                      <a:r>
                        <a:rPr lang="en-US" sz="1600" kern="100" dirty="0">
                          <a:effectLst/>
                        </a:rPr>
                        <a:t>Student copies skill and learns ‘how best’ to use the skill with simple content</a:t>
                      </a:r>
                    </a:p>
                    <a:p>
                      <a:pPr>
                        <a:lnSpc>
                          <a:spcPct val="115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Học</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sinh</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bắt</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chước</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kỹ</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năng</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và</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học</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được</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cách</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tốt</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nhất</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để</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vận</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dụng</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kỹ</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năng</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đó</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bối</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cảnh</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đơn</a:t>
                      </a:r>
                      <a:r>
                        <a:rPr lang="en-US"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giản</a:t>
                      </a:r>
                      <a:endParaRPr lang="en-NZ"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tc>
                  <a:txBody>
                    <a:bodyPr/>
                    <a:lstStyle/>
                    <a:p>
                      <a:pPr>
                        <a:lnSpc>
                          <a:spcPct val="115000"/>
                        </a:lnSpc>
                        <a:spcAft>
                          <a:spcPts val="800"/>
                        </a:spcAft>
                      </a:pPr>
                      <a:r>
                        <a:rPr lang="en-US" sz="1600" kern="100" dirty="0">
                          <a:effectLst/>
                        </a:rPr>
                        <a:t>Student then practices using the skill with subject content of increasing complexity and works towards being able to use the skill whenever needed</a:t>
                      </a:r>
                    </a:p>
                    <a:p>
                      <a:pPr>
                        <a:lnSpc>
                          <a:spcPct val="115000"/>
                        </a:lnSpc>
                        <a:spcAft>
                          <a:spcPts val="800"/>
                        </a:spcAft>
                      </a:pPr>
                      <a:r>
                        <a:rPr lang="en-US" sz="1800" i="1" kern="100" dirty="0">
                          <a:effectLst/>
                        </a:rPr>
                        <a:t>Học</a:t>
                      </a:r>
                      <a:r>
                        <a:rPr lang="en-US" sz="1800" i="1" kern="100" baseline="0" dirty="0">
                          <a:effectLst/>
                        </a:rPr>
                        <a:t> </a:t>
                      </a:r>
                      <a:r>
                        <a:rPr lang="en-US" sz="1800" i="1" kern="100" baseline="0" dirty="0" err="1">
                          <a:effectLst/>
                        </a:rPr>
                        <a:t>sinh</a:t>
                      </a:r>
                      <a:r>
                        <a:rPr lang="en-US" sz="1800" i="1" kern="100" baseline="0" dirty="0">
                          <a:effectLst/>
                        </a:rPr>
                        <a:t> </a:t>
                      </a:r>
                      <a:r>
                        <a:rPr lang="en-US" sz="1800" i="1" kern="100" baseline="0" dirty="0" err="1">
                          <a:effectLst/>
                        </a:rPr>
                        <a:t>thực</a:t>
                      </a:r>
                      <a:r>
                        <a:rPr lang="en-US" sz="1800" i="1" kern="100" baseline="0" dirty="0">
                          <a:effectLst/>
                        </a:rPr>
                        <a:t> </a:t>
                      </a:r>
                      <a:r>
                        <a:rPr lang="en-US" sz="1800" i="1" kern="100" baseline="0" dirty="0" err="1">
                          <a:effectLst/>
                        </a:rPr>
                        <a:t>hành</a:t>
                      </a:r>
                      <a:r>
                        <a:rPr lang="en-US" sz="1800" i="1" kern="100" baseline="0" dirty="0">
                          <a:effectLst/>
                        </a:rPr>
                        <a:t> </a:t>
                      </a:r>
                      <a:r>
                        <a:rPr lang="en-US" sz="1800" i="1" kern="100" baseline="0" dirty="0" err="1">
                          <a:effectLst/>
                        </a:rPr>
                        <a:t>sử</a:t>
                      </a:r>
                      <a:r>
                        <a:rPr lang="en-US" sz="1800" i="1" kern="100" baseline="0" dirty="0">
                          <a:effectLst/>
                        </a:rPr>
                        <a:t> </a:t>
                      </a:r>
                      <a:r>
                        <a:rPr lang="en-US" sz="1800" i="1" kern="100" baseline="0" dirty="0" err="1">
                          <a:effectLst/>
                        </a:rPr>
                        <a:t>dụng</a:t>
                      </a:r>
                      <a:r>
                        <a:rPr lang="en-US" sz="1800" i="1" kern="100" baseline="0" dirty="0">
                          <a:effectLst/>
                        </a:rPr>
                        <a:t> </a:t>
                      </a:r>
                      <a:r>
                        <a:rPr lang="en-US" sz="1800" i="1" kern="100" baseline="0" dirty="0" err="1">
                          <a:effectLst/>
                        </a:rPr>
                        <a:t>kỹ</a:t>
                      </a:r>
                      <a:r>
                        <a:rPr lang="en-US" sz="1800" i="1" kern="100" baseline="0" dirty="0">
                          <a:effectLst/>
                        </a:rPr>
                        <a:t> </a:t>
                      </a:r>
                      <a:r>
                        <a:rPr lang="en-US" sz="1800" i="1" kern="100" baseline="0" dirty="0" err="1">
                          <a:effectLst/>
                        </a:rPr>
                        <a:t>năng</a:t>
                      </a:r>
                      <a:r>
                        <a:rPr lang="en-US" sz="1800" i="1" kern="100" baseline="0" dirty="0">
                          <a:effectLst/>
                        </a:rPr>
                        <a:t> </a:t>
                      </a:r>
                      <a:r>
                        <a:rPr lang="en-US" sz="1800" i="1" kern="100" baseline="0" dirty="0" err="1">
                          <a:effectLst/>
                        </a:rPr>
                        <a:t>với</a:t>
                      </a:r>
                      <a:r>
                        <a:rPr lang="en-US" sz="1800" i="1" kern="100" baseline="0" dirty="0">
                          <a:effectLst/>
                        </a:rPr>
                        <a:t> </a:t>
                      </a:r>
                      <a:r>
                        <a:rPr lang="en-US" sz="1800" i="1" kern="100" baseline="0" dirty="0" err="1">
                          <a:effectLst/>
                        </a:rPr>
                        <a:t>nội</a:t>
                      </a:r>
                      <a:r>
                        <a:rPr lang="en-US" sz="1800" i="1" kern="100" baseline="0" dirty="0">
                          <a:effectLst/>
                        </a:rPr>
                        <a:t> dung </a:t>
                      </a:r>
                      <a:r>
                        <a:rPr lang="en-US" sz="1800" i="1" kern="100" baseline="0" dirty="0" err="1">
                          <a:effectLst/>
                        </a:rPr>
                        <a:t>môn</a:t>
                      </a:r>
                      <a:r>
                        <a:rPr lang="en-US" sz="1800" i="1" kern="100" baseline="0" dirty="0">
                          <a:effectLst/>
                        </a:rPr>
                        <a:t> </a:t>
                      </a:r>
                      <a:r>
                        <a:rPr lang="en-US" sz="1800" i="1" kern="100" baseline="0" dirty="0" err="1">
                          <a:effectLst/>
                        </a:rPr>
                        <a:t>học</a:t>
                      </a:r>
                      <a:r>
                        <a:rPr lang="en-US" sz="1800" i="1" kern="100" baseline="0" dirty="0">
                          <a:effectLst/>
                        </a:rPr>
                        <a:t> </a:t>
                      </a:r>
                      <a:r>
                        <a:rPr lang="en-US" sz="1800" i="1" kern="100" baseline="0" dirty="0" err="1">
                          <a:effectLst/>
                        </a:rPr>
                        <a:t>được</a:t>
                      </a:r>
                      <a:r>
                        <a:rPr lang="en-US" sz="1800" i="1" kern="100" baseline="0" dirty="0">
                          <a:effectLst/>
                        </a:rPr>
                        <a:t> </a:t>
                      </a:r>
                      <a:r>
                        <a:rPr lang="en-US" sz="1800" i="1" kern="100" baseline="0" dirty="0" err="1">
                          <a:effectLst/>
                        </a:rPr>
                        <a:t>tăng</a:t>
                      </a:r>
                      <a:r>
                        <a:rPr lang="en-US" sz="1800" i="1" kern="100" baseline="0" dirty="0">
                          <a:effectLst/>
                        </a:rPr>
                        <a:t> </a:t>
                      </a:r>
                      <a:r>
                        <a:rPr lang="en-US" sz="1800" i="1" kern="100" baseline="0" dirty="0" err="1">
                          <a:effectLst/>
                        </a:rPr>
                        <a:t>dần</a:t>
                      </a:r>
                      <a:r>
                        <a:rPr lang="en-US" sz="1800" i="1" kern="100" baseline="0" dirty="0">
                          <a:effectLst/>
                        </a:rPr>
                        <a:t> </a:t>
                      </a:r>
                      <a:r>
                        <a:rPr lang="en-US" sz="1800" i="1" kern="100" baseline="0" dirty="0" err="1">
                          <a:effectLst/>
                        </a:rPr>
                        <a:t>mức</a:t>
                      </a:r>
                      <a:r>
                        <a:rPr lang="en-US" sz="1800" i="1" kern="100" baseline="0" dirty="0">
                          <a:effectLst/>
                        </a:rPr>
                        <a:t> </a:t>
                      </a:r>
                      <a:r>
                        <a:rPr lang="en-US" sz="1800" i="1" kern="100" baseline="0" dirty="0" err="1">
                          <a:effectLst/>
                        </a:rPr>
                        <a:t>độ</a:t>
                      </a:r>
                      <a:r>
                        <a:rPr lang="en-US" sz="1800" i="1" kern="100" baseline="0" dirty="0">
                          <a:effectLst/>
                        </a:rPr>
                        <a:t> </a:t>
                      </a:r>
                      <a:r>
                        <a:rPr lang="en-US" sz="1800" i="1" kern="100" baseline="0" dirty="0" err="1">
                          <a:effectLst/>
                        </a:rPr>
                        <a:t>phức</a:t>
                      </a:r>
                      <a:r>
                        <a:rPr lang="en-US" sz="1800" i="1" kern="100" baseline="0" dirty="0">
                          <a:effectLst/>
                        </a:rPr>
                        <a:t> </a:t>
                      </a:r>
                      <a:r>
                        <a:rPr lang="en-US" sz="1800" i="1" kern="100" baseline="0" dirty="0" err="1">
                          <a:effectLst/>
                        </a:rPr>
                        <a:t>tạp</a:t>
                      </a:r>
                      <a:r>
                        <a:rPr lang="en-US" sz="1800" i="1" kern="100" baseline="0" dirty="0">
                          <a:effectLst/>
                        </a:rPr>
                        <a:t> </a:t>
                      </a:r>
                      <a:r>
                        <a:rPr lang="en-US" sz="1800" i="1" kern="100" baseline="0" dirty="0" err="1">
                          <a:effectLst/>
                        </a:rPr>
                        <a:t>và</a:t>
                      </a:r>
                      <a:r>
                        <a:rPr lang="en-US" sz="1800" i="1" kern="100" baseline="0" dirty="0">
                          <a:effectLst/>
                        </a:rPr>
                        <a:t> </a:t>
                      </a:r>
                      <a:r>
                        <a:rPr lang="en-US" sz="1800" i="1" kern="100" baseline="0" dirty="0" err="1">
                          <a:effectLst/>
                        </a:rPr>
                        <a:t>tiến</a:t>
                      </a:r>
                      <a:r>
                        <a:rPr lang="en-US" sz="1800" i="1" kern="100" baseline="0" dirty="0">
                          <a:effectLst/>
                        </a:rPr>
                        <a:t> </a:t>
                      </a:r>
                      <a:r>
                        <a:rPr lang="en-US" sz="1800" i="1" kern="100" baseline="0" dirty="0" err="1">
                          <a:effectLst/>
                        </a:rPr>
                        <a:t>tới</a:t>
                      </a:r>
                      <a:r>
                        <a:rPr lang="en-US" sz="1800" i="1" kern="100" baseline="0" dirty="0">
                          <a:effectLst/>
                        </a:rPr>
                        <a:t> </a:t>
                      </a:r>
                      <a:r>
                        <a:rPr lang="en-US" sz="1800" i="1" kern="100" baseline="0" dirty="0" err="1">
                          <a:effectLst/>
                        </a:rPr>
                        <a:t>có</a:t>
                      </a:r>
                      <a:r>
                        <a:rPr lang="en-US" sz="1800" i="1" kern="100" baseline="0" dirty="0">
                          <a:effectLst/>
                        </a:rPr>
                        <a:t> </a:t>
                      </a:r>
                      <a:r>
                        <a:rPr lang="en-US" sz="1800" i="1" kern="100" baseline="0" dirty="0" err="1">
                          <a:effectLst/>
                        </a:rPr>
                        <a:t>thể</a:t>
                      </a:r>
                      <a:r>
                        <a:rPr lang="en-US" sz="1800" i="1" kern="100" baseline="0" dirty="0">
                          <a:effectLst/>
                        </a:rPr>
                        <a:t> </a:t>
                      </a:r>
                      <a:r>
                        <a:rPr lang="en-US" sz="1800" i="1" kern="100" baseline="0" dirty="0" err="1">
                          <a:effectLst/>
                        </a:rPr>
                        <a:t>sử</a:t>
                      </a:r>
                      <a:r>
                        <a:rPr lang="en-US" sz="1800" i="1" kern="100" baseline="0" dirty="0">
                          <a:effectLst/>
                        </a:rPr>
                        <a:t> </a:t>
                      </a:r>
                      <a:r>
                        <a:rPr lang="en-US" sz="1800" i="1" kern="100" baseline="0" dirty="0" err="1">
                          <a:effectLst/>
                        </a:rPr>
                        <a:t>dụng</a:t>
                      </a:r>
                      <a:r>
                        <a:rPr lang="en-US" sz="1800" i="1" kern="100" baseline="0" dirty="0">
                          <a:effectLst/>
                        </a:rPr>
                        <a:t> </a:t>
                      </a:r>
                      <a:r>
                        <a:rPr lang="en-US" sz="1800" i="1" kern="100" baseline="0" dirty="0" err="1">
                          <a:effectLst/>
                        </a:rPr>
                        <a:t>kỹ</a:t>
                      </a:r>
                      <a:r>
                        <a:rPr lang="en-US" sz="1800" i="1" kern="100" baseline="0" dirty="0">
                          <a:effectLst/>
                        </a:rPr>
                        <a:t> </a:t>
                      </a:r>
                      <a:r>
                        <a:rPr lang="en-US" sz="1800" i="1" kern="100" baseline="0" dirty="0" err="1">
                          <a:effectLst/>
                        </a:rPr>
                        <a:t>năng</a:t>
                      </a:r>
                      <a:r>
                        <a:rPr lang="en-US" sz="1800" i="1" kern="100" baseline="0" dirty="0">
                          <a:effectLst/>
                        </a:rPr>
                        <a:t> </a:t>
                      </a:r>
                      <a:r>
                        <a:rPr lang="en-US" sz="1800" i="1" kern="100" baseline="0" dirty="0" err="1">
                          <a:effectLst/>
                        </a:rPr>
                        <a:t>bất</a:t>
                      </a:r>
                      <a:r>
                        <a:rPr lang="en-US" sz="1800" i="1" kern="100" baseline="0" dirty="0">
                          <a:effectLst/>
                        </a:rPr>
                        <a:t> </a:t>
                      </a:r>
                      <a:r>
                        <a:rPr lang="en-US" sz="1800" i="1" kern="100" baseline="0" dirty="0" err="1">
                          <a:effectLst/>
                        </a:rPr>
                        <a:t>cứ</a:t>
                      </a:r>
                      <a:r>
                        <a:rPr lang="en-US" sz="1800" i="1" kern="100" baseline="0" dirty="0">
                          <a:effectLst/>
                        </a:rPr>
                        <a:t> </a:t>
                      </a:r>
                      <a:r>
                        <a:rPr lang="en-US" sz="1800" i="1" kern="100" baseline="0" dirty="0" err="1">
                          <a:effectLst/>
                        </a:rPr>
                        <a:t>khi</a:t>
                      </a:r>
                      <a:r>
                        <a:rPr lang="en-US" sz="1800" i="1" kern="100" baseline="0" dirty="0">
                          <a:effectLst/>
                        </a:rPr>
                        <a:t> </a:t>
                      </a:r>
                      <a:r>
                        <a:rPr lang="en-US" sz="1800" i="1" kern="100" baseline="0" dirty="0" err="1">
                          <a:effectLst/>
                        </a:rPr>
                        <a:t>nào</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tc>
                  <a:txBody>
                    <a:bodyPr/>
                    <a:lstStyle/>
                    <a:p>
                      <a:pPr>
                        <a:lnSpc>
                          <a:spcPct val="115000"/>
                        </a:lnSpc>
                        <a:spcAft>
                          <a:spcPts val="800"/>
                        </a:spcAft>
                      </a:pPr>
                      <a:r>
                        <a:rPr lang="en-US" sz="1600" kern="100" dirty="0">
                          <a:effectLst/>
                        </a:rPr>
                        <a:t>Student can use the skill independently of the teacher and the classroom – could teach others</a:t>
                      </a:r>
                    </a:p>
                    <a:p>
                      <a:pPr>
                        <a:lnSpc>
                          <a:spcPct val="115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NZ" sz="1800" i="1" kern="100" dirty="0">
                          <a:effectLst/>
                          <a:latin typeface="Calibri" panose="020F0502020204030204" pitchFamily="34" charset="0"/>
                          <a:ea typeface="Calibri" panose="020F0502020204030204" pitchFamily="34" charset="0"/>
                          <a:cs typeface="Times New Roman" panose="02020603050405020304" pitchFamily="18" charset="0"/>
                        </a:rPr>
                        <a:t>Học</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sinh</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có</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thể</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sử</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dụng</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kỹ</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năng</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một</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cách</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độc</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lập</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trong</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bối</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cảnh</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không</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có</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giáo</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viên</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và</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ngoài</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lớp</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học</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có</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thể</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dạy</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lại</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kỹ</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năng</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cho</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NZ" sz="1800" i="1" kern="1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NZ" sz="1800" i="1" kern="100" baseline="0" dirty="0" err="1">
                          <a:effectLst/>
                          <a:latin typeface="Calibri" panose="020F0502020204030204" pitchFamily="34" charset="0"/>
                          <a:ea typeface="Calibri" panose="020F0502020204030204" pitchFamily="34" charset="0"/>
                          <a:cs typeface="Times New Roman" panose="02020603050405020304" pitchFamily="18" charset="0"/>
                        </a:rPr>
                        <a:t>khác</a:t>
                      </a: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1447" marR="91447" marT="18790" marB="0"/>
                </a:tc>
                <a:extLst>
                  <a:ext uri="{0D108BD9-81ED-4DB2-BD59-A6C34878D82A}">
                    <a16:rowId xmlns:a16="http://schemas.microsoft.com/office/drawing/2014/main" val="1306420148"/>
                  </a:ext>
                </a:extLst>
              </a:tr>
            </a:tbl>
          </a:graphicData>
        </a:graphic>
      </p:graphicFrame>
    </p:spTree>
    <p:extLst>
      <p:ext uri="{BB962C8B-B14F-4D97-AF65-F5344CB8AC3E}">
        <p14:creationId xmlns:p14="http://schemas.microsoft.com/office/powerpoint/2010/main" val="18092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B459B4-5D34-1CD2-ACE4-D63714624DDE}"/>
              </a:ext>
            </a:extLst>
          </p:cNvPr>
          <p:cNvSpPr txBox="1"/>
          <p:nvPr/>
        </p:nvSpPr>
        <p:spPr>
          <a:xfrm>
            <a:off x="1981199" y="533401"/>
            <a:ext cx="8229600" cy="1231106"/>
          </a:xfrm>
          <a:prstGeom prst="rect">
            <a:avLst/>
          </a:prstGeom>
          <a:noFill/>
        </p:spPr>
        <p:txBody>
          <a:bodyPr wrap="square" rtlCol="0">
            <a:spAutoFit/>
          </a:bodyPr>
          <a:lstStyle/>
          <a:p>
            <a:pPr defTabSz="914400">
              <a:defRPr/>
            </a:pPr>
            <a:r>
              <a:rPr lang="en-NZ" sz="2800" b="1" dirty="0">
                <a:solidFill>
                  <a:prstClr val="black"/>
                </a:solidFill>
                <a:latin typeface="Corbel"/>
              </a:rPr>
              <a:t>Student self-assessment of 21</a:t>
            </a:r>
            <a:r>
              <a:rPr lang="en-NZ" sz="2800" b="1" baseline="30000" dirty="0">
                <a:solidFill>
                  <a:prstClr val="black"/>
                </a:solidFill>
                <a:latin typeface="Corbel"/>
              </a:rPr>
              <a:t>st</a:t>
            </a:r>
            <a:r>
              <a:rPr lang="en-NZ" sz="2800" b="1" dirty="0">
                <a:solidFill>
                  <a:prstClr val="black"/>
                </a:solidFill>
                <a:latin typeface="Corbel"/>
              </a:rPr>
              <a:t> C skill development</a:t>
            </a:r>
          </a:p>
          <a:p>
            <a:pPr defTabSz="914400">
              <a:defRPr/>
            </a:pPr>
            <a:r>
              <a:rPr lang="en-NZ" sz="2800" i="1" dirty="0" err="1">
                <a:solidFill>
                  <a:prstClr val="black"/>
                </a:solidFill>
                <a:latin typeface="Corbel"/>
              </a:rPr>
              <a:t>Tự</a:t>
            </a:r>
            <a:r>
              <a:rPr lang="en-NZ" sz="2800" i="1" dirty="0">
                <a:solidFill>
                  <a:prstClr val="black"/>
                </a:solidFill>
                <a:latin typeface="Corbel"/>
              </a:rPr>
              <a:t> </a:t>
            </a:r>
            <a:r>
              <a:rPr lang="en-NZ" sz="2800" i="1" dirty="0" err="1">
                <a:solidFill>
                  <a:prstClr val="black"/>
                </a:solidFill>
                <a:latin typeface="Corbel"/>
              </a:rPr>
              <a:t>đánh</a:t>
            </a:r>
            <a:r>
              <a:rPr lang="en-NZ" sz="2800" i="1" dirty="0">
                <a:solidFill>
                  <a:prstClr val="black"/>
                </a:solidFill>
                <a:latin typeface="Corbel"/>
              </a:rPr>
              <a:t> </a:t>
            </a:r>
            <a:r>
              <a:rPr lang="en-NZ" sz="2800" i="1" dirty="0" err="1">
                <a:solidFill>
                  <a:prstClr val="black"/>
                </a:solidFill>
                <a:latin typeface="Corbel"/>
              </a:rPr>
              <a:t>giá</a:t>
            </a:r>
            <a:r>
              <a:rPr lang="en-NZ" sz="2800" i="1" dirty="0">
                <a:solidFill>
                  <a:prstClr val="black"/>
                </a:solidFill>
                <a:latin typeface="Corbel"/>
              </a:rPr>
              <a:t> </a:t>
            </a:r>
            <a:r>
              <a:rPr lang="en-NZ" sz="2800" i="1" dirty="0" err="1">
                <a:solidFill>
                  <a:prstClr val="black"/>
                </a:solidFill>
                <a:latin typeface="Corbel"/>
              </a:rPr>
              <a:t>mức</a:t>
            </a:r>
            <a:r>
              <a:rPr lang="en-NZ" sz="2800" i="1" dirty="0">
                <a:solidFill>
                  <a:prstClr val="black"/>
                </a:solidFill>
                <a:latin typeface="Corbel"/>
              </a:rPr>
              <a:t> </a:t>
            </a:r>
            <a:r>
              <a:rPr lang="en-NZ" sz="2800" i="1" dirty="0" err="1">
                <a:solidFill>
                  <a:prstClr val="black"/>
                </a:solidFill>
                <a:latin typeface="Corbel"/>
              </a:rPr>
              <a:t>độ</a:t>
            </a:r>
            <a:r>
              <a:rPr lang="en-NZ" sz="2800" i="1" dirty="0">
                <a:solidFill>
                  <a:prstClr val="black"/>
                </a:solidFill>
                <a:latin typeface="Corbel"/>
              </a:rPr>
              <a:t> </a:t>
            </a:r>
            <a:r>
              <a:rPr lang="en-NZ" sz="2800" i="1" dirty="0" err="1">
                <a:solidFill>
                  <a:prstClr val="black"/>
                </a:solidFill>
                <a:latin typeface="Corbel"/>
              </a:rPr>
              <a:t>phát</a:t>
            </a:r>
            <a:r>
              <a:rPr lang="en-NZ" sz="2800" i="1" dirty="0">
                <a:solidFill>
                  <a:prstClr val="black"/>
                </a:solidFill>
                <a:latin typeface="Corbel"/>
              </a:rPr>
              <a:t> </a:t>
            </a:r>
            <a:r>
              <a:rPr lang="en-NZ" sz="2800" i="1" dirty="0" err="1">
                <a:solidFill>
                  <a:prstClr val="black"/>
                </a:solidFill>
                <a:latin typeface="Corbel"/>
              </a:rPr>
              <a:t>triển</a:t>
            </a:r>
            <a:r>
              <a:rPr lang="en-NZ" sz="2800" i="1" dirty="0">
                <a:solidFill>
                  <a:prstClr val="black"/>
                </a:solidFill>
                <a:latin typeface="Corbel"/>
              </a:rPr>
              <a:t> </a:t>
            </a:r>
            <a:r>
              <a:rPr lang="en-NZ" sz="2800" i="1" dirty="0" err="1">
                <a:solidFill>
                  <a:prstClr val="black"/>
                </a:solidFill>
                <a:latin typeface="Corbel"/>
              </a:rPr>
              <a:t>kỹ</a:t>
            </a:r>
            <a:r>
              <a:rPr lang="en-NZ" sz="2800" i="1" dirty="0">
                <a:solidFill>
                  <a:prstClr val="black"/>
                </a:solidFill>
                <a:latin typeface="Corbel"/>
              </a:rPr>
              <a:t> </a:t>
            </a:r>
            <a:r>
              <a:rPr lang="en-NZ" sz="2800" i="1" dirty="0" err="1">
                <a:solidFill>
                  <a:prstClr val="black"/>
                </a:solidFill>
                <a:latin typeface="Corbel"/>
              </a:rPr>
              <a:t>năng</a:t>
            </a:r>
            <a:r>
              <a:rPr lang="en-NZ" sz="2800" i="1" dirty="0">
                <a:solidFill>
                  <a:prstClr val="black"/>
                </a:solidFill>
                <a:latin typeface="Corbel"/>
              </a:rPr>
              <a:t> </a:t>
            </a:r>
            <a:r>
              <a:rPr lang="en-NZ" sz="2800" i="1" dirty="0" err="1">
                <a:solidFill>
                  <a:prstClr val="black"/>
                </a:solidFill>
                <a:latin typeface="Corbel"/>
              </a:rPr>
              <a:t>của</a:t>
            </a:r>
            <a:r>
              <a:rPr lang="en-NZ" sz="2800" i="1" dirty="0">
                <a:solidFill>
                  <a:prstClr val="black"/>
                </a:solidFill>
                <a:latin typeface="Corbel"/>
              </a:rPr>
              <a:t> </a:t>
            </a:r>
            <a:r>
              <a:rPr lang="en-NZ" sz="2800" i="1" dirty="0" err="1">
                <a:solidFill>
                  <a:prstClr val="black"/>
                </a:solidFill>
                <a:latin typeface="Corbel"/>
              </a:rPr>
              <a:t>học</a:t>
            </a:r>
            <a:r>
              <a:rPr lang="en-NZ" sz="2800" i="1" dirty="0">
                <a:solidFill>
                  <a:prstClr val="black"/>
                </a:solidFill>
                <a:latin typeface="Corbel"/>
              </a:rPr>
              <a:t> </a:t>
            </a:r>
            <a:r>
              <a:rPr lang="en-NZ" sz="2800" i="1" dirty="0" err="1">
                <a:solidFill>
                  <a:prstClr val="black"/>
                </a:solidFill>
                <a:latin typeface="Corbel"/>
              </a:rPr>
              <a:t>sinh</a:t>
            </a:r>
            <a:r>
              <a:rPr lang="en-NZ" sz="2800" b="1" dirty="0">
                <a:solidFill>
                  <a:prstClr val="black"/>
                </a:solidFill>
                <a:latin typeface="Corbel"/>
              </a:rPr>
              <a:t> </a:t>
            </a:r>
            <a:endParaRPr lang="en-NZ" sz="2800" dirty="0">
              <a:solidFill>
                <a:prstClr val="black"/>
              </a:solidFill>
              <a:latin typeface="Corbel"/>
            </a:endParaRPr>
          </a:p>
          <a:p>
            <a:pPr defTabSz="914400">
              <a:defRPr/>
            </a:pPr>
            <a:endParaRPr lang="en-NZ" dirty="0">
              <a:solidFill>
                <a:prstClr val="black"/>
              </a:solidFill>
              <a:latin typeface="Corbel"/>
            </a:endParaRPr>
          </a:p>
        </p:txBody>
      </p:sp>
      <p:pic>
        <p:nvPicPr>
          <p:cNvPr id="2" name="Picture 1" descr="A screenshot of a computer&#10;&#10;AI-generated content may be incorrect.">
            <a:extLst>
              <a:ext uri="{FF2B5EF4-FFF2-40B4-BE49-F238E27FC236}">
                <a16:creationId xmlns:a16="http://schemas.microsoft.com/office/drawing/2014/main" id="{2654A4AE-12E4-4D26-1822-7AC8F16E72CD}"/>
              </a:ext>
            </a:extLst>
          </p:cNvPr>
          <p:cNvPicPr>
            <a:picLocks noChangeAspect="1"/>
          </p:cNvPicPr>
          <p:nvPr/>
        </p:nvPicPr>
        <p:blipFill rotWithShape="1">
          <a:blip r:embed="rId2"/>
          <a:srcRect l="32858" t="17127" r="33736" b="64303"/>
          <a:stretch/>
        </p:blipFill>
        <p:spPr bwMode="auto">
          <a:xfrm>
            <a:off x="-42429" y="1669311"/>
            <a:ext cx="11902772" cy="3912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6219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4B5365FD-5872-1377-71D8-8A161DC507DB}"/>
              </a:ext>
            </a:extLst>
          </p:cNvPr>
          <p:cNvPicPr>
            <a:picLocks noChangeAspect="1"/>
          </p:cNvPicPr>
          <p:nvPr/>
        </p:nvPicPr>
        <p:blipFill rotWithShape="1">
          <a:blip r:embed="rId3"/>
          <a:srcRect l="30412" t="12308" r="32407" b="6345"/>
          <a:stretch/>
        </p:blipFill>
        <p:spPr bwMode="auto">
          <a:xfrm>
            <a:off x="6096001" y="470930"/>
            <a:ext cx="4464697" cy="5495011"/>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E2EEEE3C-853C-750B-E236-856DBCC22C0D}"/>
              </a:ext>
            </a:extLst>
          </p:cNvPr>
          <p:cNvPicPr>
            <a:picLocks noChangeAspect="1"/>
          </p:cNvPicPr>
          <p:nvPr/>
        </p:nvPicPr>
        <p:blipFill rotWithShape="1">
          <a:blip r:embed="rId4"/>
          <a:srcRect l="31311" t="9365" r="32263" b="8729"/>
          <a:stretch/>
        </p:blipFill>
        <p:spPr bwMode="auto">
          <a:xfrm>
            <a:off x="1600213" y="470930"/>
            <a:ext cx="4344708" cy="5495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68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92245391-96D2-62E7-32E4-A47837538E82}"/>
              </a:ext>
            </a:extLst>
          </p:cNvPr>
          <p:cNvPicPr>
            <a:picLocks noChangeAspect="1"/>
          </p:cNvPicPr>
          <p:nvPr/>
        </p:nvPicPr>
        <p:blipFill rotWithShape="1">
          <a:blip r:embed="rId2"/>
          <a:srcRect l="32217" t="12577" r="31661" b="6331"/>
          <a:stretch/>
        </p:blipFill>
        <p:spPr bwMode="auto">
          <a:xfrm>
            <a:off x="6180083" y="725442"/>
            <a:ext cx="4189174" cy="5290777"/>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5F6F924B-F0C7-A7A4-6D8B-CCD2C98086E1}"/>
              </a:ext>
            </a:extLst>
          </p:cNvPr>
          <p:cNvPicPr>
            <a:picLocks noChangeAspect="1"/>
          </p:cNvPicPr>
          <p:nvPr/>
        </p:nvPicPr>
        <p:blipFill rotWithShape="1">
          <a:blip r:embed="rId3"/>
          <a:srcRect l="31317" t="9366" r="31367" b="8192"/>
          <a:stretch/>
        </p:blipFill>
        <p:spPr bwMode="auto">
          <a:xfrm>
            <a:off x="1744718" y="725442"/>
            <a:ext cx="4351282" cy="54071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988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mputer screen shot of a computer screen&#10;&#10;AI-generated content may be incorrect.">
            <a:extLst>
              <a:ext uri="{FF2B5EF4-FFF2-40B4-BE49-F238E27FC236}">
                <a16:creationId xmlns:a16="http://schemas.microsoft.com/office/drawing/2014/main" id="{F0838091-DCE8-01E4-7F70-D9C2C5FA5EC3}"/>
              </a:ext>
            </a:extLst>
          </p:cNvPr>
          <p:cNvPicPr>
            <a:picLocks noChangeAspect="1"/>
          </p:cNvPicPr>
          <p:nvPr/>
        </p:nvPicPr>
        <p:blipFill rotWithShape="1">
          <a:blip r:embed="rId3"/>
          <a:srcRect l="31309" t="9366" r="32271" b="9260"/>
          <a:stretch/>
        </p:blipFill>
        <p:spPr bwMode="auto">
          <a:xfrm>
            <a:off x="6011917" y="681397"/>
            <a:ext cx="4378272" cy="5501487"/>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2654A4AE-12E4-4D26-1822-7AC8F16E72CD}"/>
              </a:ext>
            </a:extLst>
          </p:cNvPr>
          <p:cNvPicPr>
            <a:picLocks noChangeAspect="1"/>
          </p:cNvPicPr>
          <p:nvPr/>
        </p:nvPicPr>
        <p:blipFill rotWithShape="1">
          <a:blip r:embed="rId4"/>
          <a:srcRect l="31313" t="10972" r="32420" b="8186"/>
          <a:stretch/>
        </p:blipFill>
        <p:spPr bwMode="auto">
          <a:xfrm>
            <a:off x="1771979" y="675116"/>
            <a:ext cx="4324021" cy="54208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99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7A413F2E-DB56-0697-9C1D-18C898E10730}"/>
              </a:ext>
            </a:extLst>
          </p:cNvPr>
          <p:cNvPicPr>
            <a:picLocks noChangeAspect="1"/>
          </p:cNvPicPr>
          <p:nvPr/>
        </p:nvPicPr>
        <p:blipFill rotWithShape="1">
          <a:blip r:embed="rId3"/>
          <a:srcRect l="32513" t="8562" r="31966" b="10603"/>
          <a:stretch/>
        </p:blipFill>
        <p:spPr bwMode="auto">
          <a:xfrm>
            <a:off x="6286004" y="595497"/>
            <a:ext cx="4253320" cy="5443718"/>
          </a:xfrm>
          <a:prstGeom prst="rect">
            <a:avLst/>
          </a:prstGeom>
          <a:ln>
            <a:noFill/>
          </a:ln>
          <a:extLst>
            <a:ext uri="{53640926-AAD7-44D8-BBD7-CCE9431645EC}">
              <a14:shadowObscured xmlns:a14="http://schemas.microsoft.com/office/drawing/2010/main"/>
            </a:ext>
          </a:extLst>
        </p:spPr>
      </p:pic>
      <p:pic>
        <p:nvPicPr>
          <p:cNvPr id="4" name="Picture 3" descr="A screenshot of a computer screen&#10;&#10;AI-generated content may be incorrect.">
            <a:extLst>
              <a:ext uri="{FF2B5EF4-FFF2-40B4-BE49-F238E27FC236}">
                <a16:creationId xmlns:a16="http://schemas.microsoft.com/office/drawing/2014/main" id="{D181BE2D-1DA2-DD6C-0310-F51F2CB7CB6E}"/>
              </a:ext>
            </a:extLst>
          </p:cNvPr>
          <p:cNvPicPr>
            <a:picLocks noChangeAspect="1"/>
          </p:cNvPicPr>
          <p:nvPr/>
        </p:nvPicPr>
        <p:blipFill rotWithShape="1">
          <a:blip r:embed="rId4"/>
          <a:srcRect l="32222" t="8830" r="31805" b="10617"/>
          <a:stretch/>
        </p:blipFill>
        <p:spPr bwMode="auto">
          <a:xfrm>
            <a:off x="1842680" y="595497"/>
            <a:ext cx="4253320" cy="53582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361C-9822-4886-B3A0-B77C2F7969F1}"/>
              </a:ext>
            </a:extLst>
          </p:cNvPr>
          <p:cNvSpPr>
            <a:spLocks noGrp="1"/>
          </p:cNvSpPr>
          <p:nvPr>
            <p:ph type="title"/>
          </p:nvPr>
        </p:nvSpPr>
        <p:spPr>
          <a:xfrm>
            <a:off x="1219200" y="186605"/>
            <a:ext cx="8382000" cy="1252728"/>
          </a:xfrm>
        </p:spPr>
        <p:txBody>
          <a:bodyPr>
            <a:normAutofit/>
          </a:bodyPr>
          <a:lstStyle/>
          <a:p>
            <a:r>
              <a:rPr lang="en-NZ" sz="2800" dirty="0">
                <a:solidFill>
                  <a:srgbClr val="65D7FF"/>
                </a:solidFill>
              </a:rPr>
              <a:t>Assessing 21</a:t>
            </a:r>
            <a:r>
              <a:rPr lang="en-NZ" sz="2800" baseline="30000" dirty="0">
                <a:solidFill>
                  <a:srgbClr val="65D7FF"/>
                </a:solidFill>
              </a:rPr>
              <a:t>st</a:t>
            </a:r>
            <a:r>
              <a:rPr lang="en-NZ" sz="2800" dirty="0">
                <a:solidFill>
                  <a:srgbClr val="65D7FF"/>
                </a:solidFill>
              </a:rPr>
              <a:t> C skills:</a:t>
            </a:r>
            <a:br>
              <a:rPr lang="en-NZ" sz="2800" dirty="0">
                <a:solidFill>
                  <a:srgbClr val="65D7FF"/>
                </a:solidFill>
              </a:rPr>
            </a:br>
            <a:r>
              <a:rPr lang="en-NZ" sz="2800" b="0" i="1" dirty="0" err="1">
                <a:solidFill>
                  <a:srgbClr val="65D7FF"/>
                </a:solidFill>
              </a:rPr>
              <a:t>Đánh</a:t>
            </a:r>
            <a:r>
              <a:rPr lang="en-NZ" sz="2800" b="0" i="1" dirty="0">
                <a:solidFill>
                  <a:srgbClr val="65D7FF"/>
                </a:solidFill>
              </a:rPr>
              <a:t> </a:t>
            </a:r>
            <a:r>
              <a:rPr lang="en-NZ" sz="2800" b="0" i="1" dirty="0" err="1">
                <a:solidFill>
                  <a:srgbClr val="65D7FF"/>
                </a:solidFill>
              </a:rPr>
              <a:t>giá</a:t>
            </a:r>
            <a:r>
              <a:rPr lang="en-NZ" sz="2800" b="0" i="1" dirty="0">
                <a:solidFill>
                  <a:srgbClr val="65D7FF"/>
                </a:solidFill>
              </a:rPr>
              <a:t> </a:t>
            </a:r>
            <a:r>
              <a:rPr lang="en-NZ" sz="2800" b="0" i="1" dirty="0" err="1">
                <a:solidFill>
                  <a:srgbClr val="65D7FF"/>
                </a:solidFill>
              </a:rPr>
              <a:t>các</a:t>
            </a:r>
            <a:r>
              <a:rPr lang="en-NZ" sz="2800" b="0" i="1" dirty="0">
                <a:solidFill>
                  <a:srgbClr val="65D7FF"/>
                </a:solidFill>
              </a:rPr>
              <a:t> </a:t>
            </a:r>
            <a:r>
              <a:rPr lang="en-NZ" sz="2800" b="0" i="1" dirty="0" err="1">
                <a:solidFill>
                  <a:srgbClr val="65D7FF"/>
                </a:solidFill>
              </a:rPr>
              <a:t>kỹ</a:t>
            </a:r>
            <a:r>
              <a:rPr lang="en-NZ" sz="2800" b="0" i="1" dirty="0">
                <a:solidFill>
                  <a:srgbClr val="65D7FF"/>
                </a:solidFill>
              </a:rPr>
              <a:t> </a:t>
            </a:r>
            <a:r>
              <a:rPr lang="en-NZ" sz="2800" b="0" i="1" dirty="0" err="1">
                <a:solidFill>
                  <a:srgbClr val="65D7FF"/>
                </a:solidFill>
              </a:rPr>
              <a:t>năng</a:t>
            </a:r>
            <a:r>
              <a:rPr lang="en-NZ" sz="2800" b="0" i="1" dirty="0">
                <a:solidFill>
                  <a:srgbClr val="65D7FF"/>
                </a:solidFill>
              </a:rPr>
              <a:t> </a:t>
            </a:r>
            <a:r>
              <a:rPr lang="en-NZ" sz="2800" b="0" i="1" dirty="0" err="1">
                <a:solidFill>
                  <a:srgbClr val="65D7FF"/>
                </a:solidFill>
              </a:rPr>
              <a:t>thế</a:t>
            </a:r>
            <a:r>
              <a:rPr lang="en-NZ" sz="2800" b="0" i="1" dirty="0">
                <a:solidFill>
                  <a:srgbClr val="65D7FF"/>
                </a:solidFill>
              </a:rPr>
              <a:t> </a:t>
            </a:r>
            <a:r>
              <a:rPr lang="en-NZ" sz="2800" b="0" i="1" dirty="0" err="1">
                <a:solidFill>
                  <a:srgbClr val="65D7FF"/>
                </a:solidFill>
              </a:rPr>
              <a:t>kỷ</a:t>
            </a:r>
            <a:r>
              <a:rPr lang="en-NZ" sz="2800" b="0" i="1" dirty="0">
                <a:solidFill>
                  <a:srgbClr val="65D7FF"/>
                </a:solidFill>
              </a:rPr>
              <a:t> 21</a:t>
            </a:r>
          </a:p>
        </p:txBody>
      </p:sp>
      <p:sp>
        <p:nvSpPr>
          <p:cNvPr id="3" name="Content Placeholder 2">
            <a:extLst>
              <a:ext uri="{FF2B5EF4-FFF2-40B4-BE49-F238E27FC236}">
                <a16:creationId xmlns:a16="http://schemas.microsoft.com/office/drawing/2014/main" id="{1390EBD2-167D-4A0F-AD68-E491CB02D67E}"/>
              </a:ext>
            </a:extLst>
          </p:cNvPr>
          <p:cNvSpPr>
            <a:spLocks noGrp="1"/>
          </p:cNvSpPr>
          <p:nvPr>
            <p:ph idx="1"/>
          </p:nvPr>
        </p:nvSpPr>
        <p:spPr>
          <a:xfrm>
            <a:off x="520995" y="1524000"/>
            <a:ext cx="10624083" cy="5178552"/>
          </a:xfrm>
        </p:spPr>
        <p:txBody>
          <a:bodyPr>
            <a:normAutofit/>
          </a:bodyPr>
          <a:lstStyle/>
          <a:p>
            <a:pPr>
              <a:lnSpc>
                <a:spcPct val="150000"/>
              </a:lnSpc>
              <a:spcBef>
                <a:spcPts val="600"/>
              </a:spcBef>
              <a:spcAft>
                <a:spcPts val="600"/>
              </a:spcAft>
              <a:buSzPct val="100000"/>
              <a:buFont typeface="Wingdings" panose="05000000000000000000" pitchFamily="2" charset="2"/>
              <a:buChar char="§"/>
            </a:pPr>
            <a:r>
              <a:rPr lang="en-NZ" sz="2000" dirty="0"/>
              <a:t>Students self-assess their 21</a:t>
            </a:r>
            <a:r>
              <a:rPr lang="en-NZ" sz="2000" baseline="30000" dirty="0"/>
              <a:t>st</a:t>
            </a:r>
            <a:r>
              <a:rPr lang="en-NZ" sz="2000" dirty="0"/>
              <a:t> C skills proficiency before and after they complete exercises </a:t>
            </a:r>
          </a:p>
          <a:p>
            <a:pPr marL="457200" indent="0">
              <a:lnSpc>
                <a:spcPct val="150000"/>
              </a:lnSpc>
              <a:spcAft>
                <a:spcPts val="600"/>
              </a:spcAft>
              <a:buSzPct val="100000"/>
              <a:buNone/>
            </a:pPr>
            <a:r>
              <a:rPr lang="en-NZ" sz="2400" i="1" dirty="0" err="1"/>
              <a:t>Học</a:t>
            </a:r>
            <a:r>
              <a:rPr lang="en-NZ" sz="2400" i="1" dirty="0"/>
              <a:t> </a:t>
            </a:r>
            <a:r>
              <a:rPr lang="en-NZ" sz="2400" i="1" dirty="0" err="1"/>
              <a:t>sinh</a:t>
            </a:r>
            <a:r>
              <a:rPr lang="en-NZ" sz="2400" i="1" dirty="0"/>
              <a:t> </a:t>
            </a:r>
            <a:r>
              <a:rPr lang="en-NZ" sz="2400" i="1" dirty="0" err="1"/>
              <a:t>tự</a:t>
            </a:r>
            <a:r>
              <a:rPr lang="en-NZ" sz="2400" i="1" dirty="0"/>
              <a:t> </a:t>
            </a:r>
            <a:r>
              <a:rPr lang="en-NZ" sz="2400" i="1" dirty="0" err="1"/>
              <a:t>đánh</a:t>
            </a:r>
            <a:r>
              <a:rPr lang="en-NZ" sz="2400" i="1" dirty="0"/>
              <a:t> </a:t>
            </a:r>
            <a:r>
              <a:rPr lang="en-NZ" sz="2400" i="1" dirty="0" err="1"/>
              <a:t>giá</a:t>
            </a:r>
            <a:r>
              <a:rPr lang="en-NZ" sz="2400" i="1" dirty="0"/>
              <a:t> </a:t>
            </a:r>
            <a:r>
              <a:rPr lang="en-NZ" sz="2400" i="1" dirty="0" err="1"/>
              <a:t>mức</a:t>
            </a:r>
            <a:r>
              <a:rPr lang="en-NZ" sz="2400" i="1" dirty="0"/>
              <a:t> </a:t>
            </a:r>
            <a:r>
              <a:rPr lang="en-NZ" sz="2400" i="1" dirty="0" err="1"/>
              <a:t>độ</a:t>
            </a:r>
            <a:r>
              <a:rPr lang="en-NZ" sz="2400" i="1" dirty="0"/>
              <a:t> </a:t>
            </a:r>
            <a:r>
              <a:rPr lang="en-NZ" sz="2400" i="1" dirty="0" err="1"/>
              <a:t>thành</a:t>
            </a:r>
            <a:r>
              <a:rPr lang="en-NZ" sz="2400" i="1" dirty="0"/>
              <a:t> </a:t>
            </a:r>
            <a:r>
              <a:rPr lang="en-NZ" sz="2400" i="1" dirty="0" err="1"/>
              <a:t>thạo</a:t>
            </a:r>
            <a:r>
              <a:rPr lang="en-NZ" sz="2400" i="1" dirty="0"/>
              <a:t> </a:t>
            </a:r>
            <a:r>
              <a:rPr lang="en-NZ" sz="2400" i="1" dirty="0" err="1"/>
              <a:t>các</a:t>
            </a:r>
            <a:r>
              <a:rPr lang="en-NZ" sz="2400" i="1" dirty="0"/>
              <a:t> </a:t>
            </a:r>
            <a:r>
              <a:rPr lang="en-NZ" sz="2400" i="1" dirty="0" err="1"/>
              <a:t>kỹ</a:t>
            </a:r>
            <a:r>
              <a:rPr lang="en-NZ" sz="2400" i="1" dirty="0"/>
              <a:t> </a:t>
            </a:r>
            <a:r>
              <a:rPr lang="en-NZ" sz="2400" i="1" dirty="0" err="1"/>
              <a:t>năng</a:t>
            </a:r>
            <a:r>
              <a:rPr lang="en-NZ" sz="2400" i="1" dirty="0"/>
              <a:t> </a:t>
            </a:r>
            <a:r>
              <a:rPr lang="en-NZ" sz="2400" i="1" dirty="0" err="1"/>
              <a:t>của</a:t>
            </a:r>
            <a:r>
              <a:rPr lang="en-NZ" sz="2400" i="1" dirty="0"/>
              <a:t> </a:t>
            </a:r>
            <a:r>
              <a:rPr lang="en-NZ" sz="2400" i="1" dirty="0" err="1"/>
              <a:t>mình</a:t>
            </a:r>
            <a:r>
              <a:rPr lang="en-NZ" sz="2400" i="1" dirty="0"/>
              <a:t> </a:t>
            </a:r>
            <a:r>
              <a:rPr lang="en-NZ" sz="2400" i="1" dirty="0" err="1"/>
              <a:t>trước</a:t>
            </a:r>
            <a:r>
              <a:rPr lang="en-NZ" sz="2400" i="1" dirty="0"/>
              <a:t> </a:t>
            </a:r>
            <a:r>
              <a:rPr lang="en-NZ" sz="2400" i="1" dirty="0" err="1"/>
              <a:t>và</a:t>
            </a:r>
            <a:r>
              <a:rPr lang="en-NZ" sz="2400" i="1" dirty="0"/>
              <a:t> </a:t>
            </a:r>
            <a:r>
              <a:rPr lang="en-NZ" sz="2400" i="1" dirty="0" err="1"/>
              <a:t>sau</a:t>
            </a:r>
            <a:r>
              <a:rPr lang="en-NZ" sz="2400" i="1" dirty="0"/>
              <a:t> </a:t>
            </a:r>
            <a:r>
              <a:rPr lang="en-NZ" sz="2400" i="1" dirty="0" err="1"/>
              <a:t>khi</a:t>
            </a:r>
            <a:r>
              <a:rPr lang="en-NZ" sz="2400" i="1" dirty="0"/>
              <a:t> </a:t>
            </a:r>
            <a:r>
              <a:rPr lang="en-NZ" sz="2400" i="1" dirty="0" err="1"/>
              <a:t>hoàn</a:t>
            </a:r>
            <a:r>
              <a:rPr lang="en-NZ" sz="2400" i="1" dirty="0"/>
              <a:t> </a:t>
            </a:r>
            <a:r>
              <a:rPr lang="en-NZ" sz="2400" i="1" dirty="0" err="1"/>
              <a:t>thành</a:t>
            </a:r>
            <a:r>
              <a:rPr lang="en-NZ" sz="2400" i="1" dirty="0"/>
              <a:t> </a:t>
            </a:r>
            <a:r>
              <a:rPr lang="en-NZ" sz="2400" i="1" dirty="0" err="1"/>
              <a:t>các</a:t>
            </a:r>
            <a:r>
              <a:rPr lang="en-NZ" sz="2400" i="1" dirty="0"/>
              <a:t> </a:t>
            </a:r>
            <a:r>
              <a:rPr lang="en-NZ" sz="2400" i="1" dirty="0" err="1"/>
              <a:t>bài</a:t>
            </a:r>
            <a:r>
              <a:rPr lang="en-NZ" sz="2400" i="1" dirty="0"/>
              <a:t> </a:t>
            </a:r>
            <a:r>
              <a:rPr lang="en-NZ" sz="2400" i="1" dirty="0" err="1"/>
              <a:t>tập</a:t>
            </a:r>
            <a:endParaRPr lang="en-NZ" sz="2400" i="1" dirty="0"/>
          </a:p>
          <a:p>
            <a:pPr>
              <a:lnSpc>
                <a:spcPct val="150000"/>
              </a:lnSpc>
              <a:spcBef>
                <a:spcPts val="600"/>
              </a:spcBef>
              <a:buSzPct val="100000"/>
              <a:buFont typeface="Wingdings" panose="05000000000000000000" pitchFamily="2" charset="2"/>
              <a:buChar char="§"/>
            </a:pPr>
            <a:r>
              <a:rPr lang="en-NZ" sz="2000" dirty="0"/>
              <a:t>Teacher reports on individual skill development not grades/scores</a:t>
            </a:r>
          </a:p>
          <a:p>
            <a:pPr marL="457200" indent="0">
              <a:lnSpc>
                <a:spcPct val="150000"/>
              </a:lnSpc>
              <a:spcAft>
                <a:spcPts val="600"/>
              </a:spcAft>
              <a:buSzPct val="100000"/>
              <a:buNone/>
            </a:pPr>
            <a:r>
              <a:rPr lang="en-NZ" sz="2400" i="1" dirty="0" err="1"/>
              <a:t>Giáo</a:t>
            </a:r>
            <a:r>
              <a:rPr lang="en-NZ" sz="2400" i="1" dirty="0"/>
              <a:t> </a:t>
            </a:r>
            <a:r>
              <a:rPr lang="en-NZ" sz="2400" i="1" dirty="0" err="1"/>
              <a:t>viên</a:t>
            </a:r>
            <a:r>
              <a:rPr lang="en-NZ" sz="2400" i="1" dirty="0"/>
              <a:t> </a:t>
            </a:r>
            <a:r>
              <a:rPr lang="en-NZ" sz="2400" i="1" dirty="0" err="1"/>
              <a:t>báo</a:t>
            </a:r>
            <a:r>
              <a:rPr lang="en-NZ" sz="2400" i="1" dirty="0"/>
              <a:t> </a:t>
            </a:r>
            <a:r>
              <a:rPr lang="en-NZ" sz="2400" i="1" dirty="0" err="1"/>
              <a:t>cáo</a:t>
            </a:r>
            <a:r>
              <a:rPr lang="en-NZ" sz="2400" i="1" dirty="0"/>
              <a:t> </a:t>
            </a:r>
            <a:r>
              <a:rPr lang="en-NZ" sz="2400" i="1" dirty="0" err="1"/>
              <a:t>mức</a:t>
            </a:r>
            <a:r>
              <a:rPr lang="en-NZ" sz="2400" i="1" dirty="0"/>
              <a:t> </a:t>
            </a:r>
            <a:r>
              <a:rPr lang="en-NZ" sz="2400" i="1" dirty="0" err="1"/>
              <a:t>độ</a:t>
            </a:r>
            <a:r>
              <a:rPr lang="en-NZ" sz="2400" i="1" dirty="0"/>
              <a:t> </a:t>
            </a:r>
            <a:r>
              <a:rPr lang="en-NZ" sz="2400" i="1" dirty="0" err="1"/>
              <a:t>phát</a:t>
            </a:r>
            <a:r>
              <a:rPr lang="en-NZ" sz="2400" i="1" dirty="0"/>
              <a:t> </a:t>
            </a:r>
            <a:r>
              <a:rPr lang="en-NZ" sz="2400" i="1" dirty="0" err="1"/>
              <a:t>triển</a:t>
            </a:r>
            <a:r>
              <a:rPr lang="en-NZ" sz="2400" i="1" dirty="0"/>
              <a:t> </a:t>
            </a:r>
            <a:r>
              <a:rPr lang="en-NZ" sz="2400" i="1" dirty="0" err="1"/>
              <a:t>kỹ</a:t>
            </a:r>
            <a:r>
              <a:rPr lang="en-NZ" sz="2400" i="1" dirty="0"/>
              <a:t> </a:t>
            </a:r>
            <a:r>
              <a:rPr lang="en-NZ" sz="2400" i="1" dirty="0" err="1"/>
              <a:t>năng</a:t>
            </a:r>
            <a:r>
              <a:rPr lang="en-NZ" sz="2400" i="1" dirty="0"/>
              <a:t> </a:t>
            </a:r>
            <a:r>
              <a:rPr lang="en-NZ" sz="2400" i="1" dirty="0" err="1"/>
              <a:t>của</a:t>
            </a:r>
            <a:r>
              <a:rPr lang="en-NZ" sz="2400" i="1" dirty="0"/>
              <a:t> </a:t>
            </a:r>
            <a:r>
              <a:rPr lang="en-NZ" sz="2400" i="1" dirty="0" err="1"/>
              <a:t>từng</a:t>
            </a:r>
            <a:r>
              <a:rPr lang="en-NZ" sz="2400" i="1" dirty="0"/>
              <a:t> </a:t>
            </a:r>
            <a:r>
              <a:rPr lang="en-NZ" sz="2400" i="1" dirty="0" err="1"/>
              <a:t>học</a:t>
            </a:r>
            <a:r>
              <a:rPr lang="en-NZ" sz="2400" i="1" dirty="0"/>
              <a:t> </a:t>
            </a:r>
            <a:r>
              <a:rPr lang="en-NZ" sz="2400" i="1" dirty="0" err="1"/>
              <a:t>sinh</a:t>
            </a:r>
            <a:r>
              <a:rPr lang="en-NZ" sz="2400" i="1" dirty="0"/>
              <a:t> </a:t>
            </a:r>
            <a:r>
              <a:rPr lang="en-NZ" sz="2400" i="1" dirty="0" err="1"/>
              <a:t>thay</a:t>
            </a:r>
            <a:r>
              <a:rPr lang="en-NZ" sz="2400" i="1" dirty="0"/>
              <a:t> </a:t>
            </a:r>
            <a:r>
              <a:rPr lang="en-NZ" sz="2400" i="1" dirty="0" err="1"/>
              <a:t>vì</a:t>
            </a:r>
            <a:r>
              <a:rPr lang="en-NZ" sz="2400" i="1" dirty="0"/>
              <a:t> </a:t>
            </a:r>
            <a:r>
              <a:rPr lang="en-NZ" sz="2400" i="1" dirty="0" err="1"/>
              <a:t>điểm</a:t>
            </a:r>
            <a:r>
              <a:rPr lang="en-NZ" sz="2400" i="1" dirty="0"/>
              <a:t> </a:t>
            </a:r>
            <a:r>
              <a:rPr lang="en-NZ" sz="2400" i="1" dirty="0" err="1"/>
              <a:t>số</a:t>
            </a:r>
            <a:endParaRPr lang="en-NZ" sz="2400" i="1" dirty="0"/>
          </a:p>
          <a:p>
            <a:pPr>
              <a:lnSpc>
                <a:spcPct val="150000"/>
              </a:lnSpc>
              <a:spcBef>
                <a:spcPts val="600"/>
              </a:spcBef>
              <a:buSzPct val="100000"/>
              <a:buFont typeface="Wingdings" panose="05000000000000000000" pitchFamily="2" charset="2"/>
              <a:buChar char="§"/>
            </a:pPr>
            <a:r>
              <a:rPr lang="en-NZ" sz="2000" dirty="0"/>
              <a:t>Teachers designing assessments so that students have to use specific 21</a:t>
            </a:r>
            <a:r>
              <a:rPr lang="en-NZ" sz="2000" baseline="30000" dirty="0"/>
              <a:t>st</a:t>
            </a:r>
            <a:r>
              <a:rPr lang="en-NZ" sz="2000" dirty="0"/>
              <a:t> C skills to generate the answers needed</a:t>
            </a:r>
          </a:p>
          <a:p>
            <a:pPr marL="457200" indent="0">
              <a:lnSpc>
                <a:spcPct val="150000"/>
              </a:lnSpc>
              <a:spcAft>
                <a:spcPts val="600"/>
              </a:spcAft>
              <a:buSzPct val="100000"/>
              <a:buNone/>
            </a:pPr>
            <a:r>
              <a:rPr lang="en-NZ" sz="2400" i="1" dirty="0" err="1"/>
              <a:t>Giáo</a:t>
            </a:r>
            <a:r>
              <a:rPr lang="en-NZ" sz="2400" i="1" dirty="0"/>
              <a:t> </a:t>
            </a:r>
            <a:r>
              <a:rPr lang="en-NZ" sz="2400" i="1" dirty="0" err="1"/>
              <a:t>viên</a:t>
            </a:r>
            <a:r>
              <a:rPr lang="en-NZ" sz="2400" i="1" dirty="0"/>
              <a:t> </a:t>
            </a:r>
            <a:r>
              <a:rPr lang="en-NZ" sz="2400" i="1" dirty="0" err="1"/>
              <a:t>thiết</a:t>
            </a:r>
            <a:r>
              <a:rPr lang="en-NZ" sz="2400" i="1" dirty="0"/>
              <a:t> </a:t>
            </a:r>
            <a:r>
              <a:rPr lang="en-NZ" sz="2400" i="1" dirty="0" err="1"/>
              <a:t>kế</a:t>
            </a:r>
            <a:r>
              <a:rPr lang="en-NZ" sz="2400" i="1" dirty="0"/>
              <a:t> </a:t>
            </a:r>
            <a:r>
              <a:rPr lang="en-NZ" sz="2400" i="1" dirty="0" err="1"/>
              <a:t>các</a:t>
            </a:r>
            <a:r>
              <a:rPr lang="en-NZ" sz="2400" i="1" dirty="0"/>
              <a:t> </a:t>
            </a:r>
            <a:r>
              <a:rPr lang="en-NZ" sz="2400" i="1" dirty="0" err="1"/>
              <a:t>bài</a:t>
            </a:r>
            <a:r>
              <a:rPr lang="en-NZ" sz="2400" i="1" dirty="0"/>
              <a:t> </a:t>
            </a:r>
            <a:r>
              <a:rPr lang="en-NZ" sz="2400" i="1" dirty="0" err="1"/>
              <a:t>đánh</a:t>
            </a:r>
            <a:r>
              <a:rPr lang="en-NZ" sz="2400" i="1" dirty="0"/>
              <a:t> </a:t>
            </a:r>
            <a:r>
              <a:rPr lang="en-NZ" sz="2400" i="1" dirty="0" err="1"/>
              <a:t>giá</a:t>
            </a:r>
            <a:r>
              <a:rPr lang="en-NZ" sz="2400" i="1" dirty="0"/>
              <a:t> </a:t>
            </a:r>
            <a:r>
              <a:rPr lang="en-NZ" sz="2400" i="1" dirty="0" err="1"/>
              <a:t>để</a:t>
            </a:r>
            <a:r>
              <a:rPr lang="en-NZ" sz="2400" i="1" dirty="0"/>
              <a:t> </a:t>
            </a:r>
            <a:r>
              <a:rPr lang="en-NZ" sz="2400" i="1" dirty="0" err="1"/>
              <a:t>học</a:t>
            </a:r>
            <a:r>
              <a:rPr lang="en-NZ" sz="2400" i="1" dirty="0"/>
              <a:t> </a:t>
            </a:r>
            <a:r>
              <a:rPr lang="en-NZ" sz="2400" i="1" dirty="0" err="1"/>
              <a:t>sinh</a:t>
            </a:r>
            <a:r>
              <a:rPr lang="en-NZ" sz="2400" i="1" dirty="0"/>
              <a:t> </a:t>
            </a:r>
            <a:r>
              <a:rPr lang="en-NZ" sz="2400" i="1" dirty="0" err="1"/>
              <a:t>phải</a:t>
            </a:r>
            <a:r>
              <a:rPr lang="en-NZ" sz="2400" i="1" dirty="0"/>
              <a:t> </a:t>
            </a:r>
            <a:r>
              <a:rPr lang="en-NZ" sz="2400" i="1" dirty="0" err="1"/>
              <a:t>vận</a:t>
            </a:r>
            <a:r>
              <a:rPr lang="en-NZ" sz="2400" i="1" dirty="0"/>
              <a:t> </a:t>
            </a:r>
            <a:r>
              <a:rPr lang="en-NZ" sz="2400" i="1" dirty="0" err="1"/>
              <a:t>dụng</a:t>
            </a:r>
            <a:r>
              <a:rPr lang="en-NZ" sz="2400" i="1" dirty="0"/>
              <a:t> </a:t>
            </a:r>
            <a:r>
              <a:rPr lang="en-NZ" sz="2400" i="1" dirty="0" err="1"/>
              <a:t>các</a:t>
            </a:r>
            <a:r>
              <a:rPr lang="en-NZ" sz="2400" i="1" dirty="0"/>
              <a:t> </a:t>
            </a:r>
            <a:r>
              <a:rPr lang="en-NZ" sz="2400" i="1" dirty="0" err="1"/>
              <a:t>kỹ</a:t>
            </a:r>
            <a:r>
              <a:rPr lang="en-NZ" sz="2400" i="1" dirty="0"/>
              <a:t> </a:t>
            </a:r>
            <a:r>
              <a:rPr lang="en-NZ" sz="2400" i="1" dirty="0" err="1"/>
              <a:t>năng</a:t>
            </a:r>
            <a:r>
              <a:rPr lang="en-NZ" sz="2400" i="1" dirty="0"/>
              <a:t> </a:t>
            </a:r>
            <a:r>
              <a:rPr lang="en-NZ" sz="2400" i="1" dirty="0" err="1"/>
              <a:t>cụ</a:t>
            </a:r>
            <a:r>
              <a:rPr lang="en-NZ" sz="2400" i="1" dirty="0"/>
              <a:t> </a:t>
            </a:r>
            <a:r>
              <a:rPr lang="en-NZ" sz="2400" i="1" dirty="0" err="1"/>
              <a:t>thể</a:t>
            </a:r>
            <a:r>
              <a:rPr lang="en-NZ" sz="2400" i="1" dirty="0"/>
              <a:t> </a:t>
            </a:r>
            <a:r>
              <a:rPr lang="en-NZ" sz="2400" i="1" dirty="0" err="1"/>
              <a:t>đưa</a:t>
            </a:r>
            <a:r>
              <a:rPr lang="en-NZ" sz="2400" i="1" dirty="0"/>
              <a:t> </a:t>
            </a:r>
            <a:r>
              <a:rPr lang="en-NZ" sz="2400" i="1" dirty="0" err="1"/>
              <a:t>ra</a:t>
            </a:r>
            <a:r>
              <a:rPr lang="en-NZ" sz="2400" i="1" dirty="0"/>
              <a:t> </a:t>
            </a:r>
            <a:r>
              <a:rPr lang="en-NZ" sz="2400" i="1" dirty="0" err="1"/>
              <a:t>được</a:t>
            </a:r>
            <a:r>
              <a:rPr lang="en-NZ" sz="2400" i="1" dirty="0"/>
              <a:t> </a:t>
            </a:r>
            <a:r>
              <a:rPr lang="en-NZ" sz="2400" i="1" dirty="0" err="1"/>
              <a:t>câu</a:t>
            </a:r>
            <a:r>
              <a:rPr lang="en-NZ" sz="2400" i="1" dirty="0"/>
              <a:t> </a:t>
            </a:r>
            <a:r>
              <a:rPr lang="en-NZ" sz="2400" i="1" dirty="0" err="1"/>
              <a:t>trả</a:t>
            </a:r>
            <a:r>
              <a:rPr lang="en-NZ" sz="2400" i="1" dirty="0"/>
              <a:t> </a:t>
            </a:r>
            <a:r>
              <a:rPr lang="en-NZ" sz="2400" i="1" dirty="0" err="1"/>
              <a:t>lời</a:t>
            </a:r>
            <a:r>
              <a:rPr lang="en-NZ" sz="2400" i="1" dirty="0"/>
              <a:t> </a:t>
            </a:r>
            <a:r>
              <a:rPr lang="en-NZ" sz="2400" i="1" dirty="0" err="1"/>
              <a:t>cần</a:t>
            </a:r>
            <a:r>
              <a:rPr lang="en-NZ" sz="2400" i="1" dirty="0"/>
              <a:t> </a:t>
            </a:r>
            <a:r>
              <a:rPr lang="en-NZ" sz="2400" i="1" dirty="0" err="1"/>
              <a:t>thiết</a:t>
            </a:r>
            <a:endParaRPr lang="en-NZ" sz="2400" i="1" dirty="0"/>
          </a:p>
          <a:p>
            <a:pPr marL="633222" indent="-514350">
              <a:lnSpc>
                <a:spcPct val="150000"/>
              </a:lnSpc>
              <a:buAutoNum type="arabicPeriod"/>
            </a:pPr>
            <a:endParaRPr lang="en-NZ" dirty="0"/>
          </a:p>
        </p:txBody>
      </p:sp>
    </p:spTree>
    <p:extLst>
      <p:ext uri="{BB962C8B-B14F-4D97-AF65-F5344CB8AC3E}">
        <p14:creationId xmlns:p14="http://schemas.microsoft.com/office/powerpoint/2010/main" val="179809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370" y="1468824"/>
            <a:ext cx="10621316" cy="5334000"/>
          </a:xfrm>
        </p:spPr>
        <p:txBody>
          <a:bodyPr>
            <a:normAutofit/>
          </a:bodyPr>
          <a:lstStyle/>
          <a:p>
            <a:pPr>
              <a:lnSpc>
                <a:spcPct val="150000"/>
              </a:lnSpc>
              <a:spcBef>
                <a:spcPts val="1108"/>
              </a:spcBef>
            </a:pPr>
            <a:r>
              <a:rPr lang="en-NZ" sz="1800" b="1" dirty="0"/>
              <a:t>Metacognitive Knowledge </a:t>
            </a:r>
            <a:r>
              <a:rPr lang="en-NZ" sz="1800" dirty="0"/>
              <a:t>– noticing how you learn</a:t>
            </a:r>
          </a:p>
          <a:p>
            <a:pPr marL="457200" indent="0">
              <a:lnSpc>
                <a:spcPct val="150000"/>
              </a:lnSpc>
              <a:buNone/>
            </a:pPr>
            <a:r>
              <a:rPr lang="en-NZ" sz="2400" i="1" dirty="0" err="1"/>
              <a:t>Kiến</a:t>
            </a:r>
            <a:r>
              <a:rPr lang="en-NZ" sz="2400" i="1" dirty="0"/>
              <a:t> </a:t>
            </a:r>
            <a:r>
              <a:rPr lang="en-NZ" sz="2400" i="1" dirty="0" err="1"/>
              <a:t>thức</a:t>
            </a:r>
            <a:r>
              <a:rPr lang="en-NZ" sz="2400" i="1" dirty="0"/>
              <a:t> </a:t>
            </a:r>
            <a:r>
              <a:rPr lang="en-NZ" sz="2400" i="1" dirty="0" err="1"/>
              <a:t>siêu</a:t>
            </a:r>
            <a:r>
              <a:rPr lang="en-NZ" sz="2400" i="1" dirty="0"/>
              <a:t> </a:t>
            </a:r>
            <a:r>
              <a:rPr lang="en-NZ" sz="2400" i="1" dirty="0" err="1"/>
              <a:t>nhận</a:t>
            </a:r>
            <a:r>
              <a:rPr lang="en-NZ" sz="2400" i="1" dirty="0"/>
              <a:t> </a:t>
            </a:r>
            <a:r>
              <a:rPr lang="en-NZ" sz="2400" i="1" dirty="0" err="1"/>
              <a:t>thức</a:t>
            </a:r>
            <a:r>
              <a:rPr lang="en-NZ" sz="2400" i="1" dirty="0"/>
              <a:t>: </a:t>
            </a:r>
            <a:r>
              <a:rPr lang="en-NZ" sz="2400" i="1" dirty="0" err="1"/>
              <a:t>nhận</a:t>
            </a:r>
            <a:r>
              <a:rPr lang="en-NZ" sz="2400" i="1" dirty="0"/>
              <a:t> </a:t>
            </a:r>
            <a:r>
              <a:rPr lang="en-NZ" sz="2400" i="1" dirty="0" err="1"/>
              <a:t>biết</a:t>
            </a:r>
            <a:r>
              <a:rPr lang="en-NZ" sz="2400" i="1" dirty="0"/>
              <a:t> </a:t>
            </a:r>
            <a:r>
              <a:rPr lang="en-NZ" sz="2400" i="1" dirty="0" err="1"/>
              <a:t>cách</a:t>
            </a:r>
            <a:r>
              <a:rPr lang="en-NZ" sz="2400" i="1" dirty="0"/>
              <a:t> </a:t>
            </a:r>
            <a:r>
              <a:rPr lang="en-NZ" sz="2400" i="1" dirty="0" err="1"/>
              <a:t>mình</a:t>
            </a:r>
            <a:r>
              <a:rPr lang="en-NZ" sz="2400" i="1" dirty="0"/>
              <a:t> </a:t>
            </a:r>
            <a:r>
              <a:rPr lang="en-NZ" sz="2400" i="1" dirty="0" err="1"/>
              <a:t>học</a:t>
            </a:r>
            <a:endParaRPr lang="en-NZ" sz="2400" i="1" dirty="0"/>
          </a:p>
          <a:p>
            <a:pPr>
              <a:lnSpc>
                <a:spcPct val="150000"/>
              </a:lnSpc>
              <a:spcBef>
                <a:spcPts val="1108"/>
              </a:spcBef>
            </a:pPr>
            <a:r>
              <a:rPr lang="en-NZ" sz="1800" b="1" dirty="0"/>
              <a:t>Metacognitive Performance </a:t>
            </a:r>
            <a:r>
              <a:rPr lang="en-NZ" sz="1800" dirty="0"/>
              <a:t>– using that knowledge to improve your learning</a:t>
            </a:r>
          </a:p>
          <a:p>
            <a:pPr marL="457200" indent="0">
              <a:lnSpc>
                <a:spcPct val="150000"/>
              </a:lnSpc>
              <a:buNone/>
            </a:pPr>
            <a:r>
              <a:rPr lang="en-NZ" sz="2400" i="1" dirty="0" err="1"/>
              <a:t>Thể</a:t>
            </a:r>
            <a:r>
              <a:rPr lang="en-NZ" sz="2400" i="1" dirty="0"/>
              <a:t> </a:t>
            </a:r>
            <a:r>
              <a:rPr lang="en-NZ" sz="2400" i="1" dirty="0" err="1"/>
              <a:t>hiện</a:t>
            </a:r>
            <a:r>
              <a:rPr lang="en-NZ" sz="2400" i="1" dirty="0"/>
              <a:t> </a:t>
            </a:r>
            <a:r>
              <a:rPr lang="en-NZ" sz="2400" i="1" dirty="0" err="1"/>
              <a:t>siêu</a:t>
            </a:r>
            <a:r>
              <a:rPr lang="en-NZ" sz="2400" i="1" dirty="0"/>
              <a:t> </a:t>
            </a:r>
            <a:r>
              <a:rPr lang="en-NZ" sz="2400" i="1" dirty="0" err="1"/>
              <a:t>nhận</a:t>
            </a:r>
            <a:r>
              <a:rPr lang="en-NZ" sz="2400" i="1" dirty="0"/>
              <a:t> </a:t>
            </a:r>
            <a:r>
              <a:rPr lang="en-NZ" sz="2400" i="1" dirty="0" err="1"/>
              <a:t>thức</a:t>
            </a:r>
            <a:r>
              <a:rPr lang="en-NZ" sz="2400" i="1" dirty="0"/>
              <a:t>: </a:t>
            </a:r>
            <a:r>
              <a:rPr lang="en-NZ" sz="2400" i="1" dirty="0" err="1"/>
              <a:t>sử</a:t>
            </a:r>
            <a:r>
              <a:rPr lang="en-NZ" sz="2400" i="1" dirty="0"/>
              <a:t> </a:t>
            </a:r>
            <a:r>
              <a:rPr lang="en-NZ" sz="2400" i="1" dirty="0" err="1"/>
              <a:t>dụng</a:t>
            </a:r>
            <a:r>
              <a:rPr lang="en-NZ" sz="2400" i="1" dirty="0"/>
              <a:t> </a:t>
            </a:r>
            <a:r>
              <a:rPr lang="en-NZ" sz="2400" i="1" dirty="0" err="1"/>
              <a:t>kiến</a:t>
            </a:r>
            <a:r>
              <a:rPr lang="en-NZ" sz="2400" i="1" dirty="0"/>
              <a:t> </a:t>
            </a:r>
            <a:r>
              <a:rPr lang="en-NZ" sz="2400" i="1" dirty="0" err="1"/>
              <a:t>thức</a:t>
            </a:r>
            <a:r>
              <a:rPr lang="en-NZ" sz="2400" i="1" dirty="0"/>
              <a:t> </a:t>
            </a:r>
            <a:r>
              <a:rPr lang="en-NZ" sz="2400" i="1" dirty="0" err="1"/>
              <a:t>siêu</a:t>
            </a:r>
            <a:r>
              <a:rPr lang="en-NZ" sz="2400" i="1" dirty="0"/>
              <a:t> </a:t>
            </a:r>
            <a:r>
              <a:rPr lang="en-NZ" sz="2400" i="1" dirty="0" err="1"/>
              <a:t>nhận</a:t>
            </a:r>
            <a:r>
              <a:rPr lang="en-NZ" sz="2400" i="1" dirty="0"/>
              <a:t> </a:t>
            </a:r>
            <a:r>
              <a:rPr lang="en-NZ" sz="2400" i="1" dirty="0" err="1"/>
              <a:t>thức</a:t>
            </a:r>
            <a:r>
              <a:rPr lang="en-NZ" sz="2400" i="1" dirty="0"/>
              <a:t> </a:t>
            </a:r>
            <a:r>
              <a:rPr lang="en-NZ" sz="2400" i="1" dirty="0" err="1"/>
              <a:t>để</a:t>
            </a:r>
            <a:r>
              <a:rPr lang="en-NZ" sz="2400" i="1" dirty="0"/>
              <a:t> </a:t>
            </a:r>
            <a:r>
              <a:rPr lang="en-NZ" sz="2400" i="1" dirty="0" err="1"/>
              <a:t>cải</a:t>
            </a:r>
            <a:r>
              <a:rPr lang="en-NZ" sz="2400" i="1" dirty="0"/>
              <a:t> </a:t>
            </a:r>
            <a:r>
              <a:rPr lang="en-NZ" sz="2400" i="1" dirty="0" err="1"/>
              <a:t>thiện</a:t>
            </a:r>
            <a:r>
              <a:rPr lang="en-NZ" sz="2400" i="1" dirty="0"/>
              <a:t> </a:t>
            </a:r>
            <a:r>
              <a:rPr lang="en-NZ" sz="2400" i="1" dirty="0" err="1"/>
              <a:t>việc</a:t>
            </a:r>
            <a:r>
              <a:rPr lang="en-NZ" sz="2400" i="1" dirty="0"/>
              <a:t> </a:t>
            </a:r>
            <a:r>
              <a:rPr lang="en-NZ" sz="2400" i="1" dirty="0" err="1"/>
              <a:t>học</a:t>
            </a:r>
            <a:endParaRPr lang="en-NZ" sz="2400" i="1" dirty="0"/>
          </a:p>
          <a:p>
            <a:pPr lvl="1">
              <a:lnSpc>
                <a:spcPct val="150000"/>
              </a:lnSpc>
              <a:spcBef>
                <a:spcPts val="1108"/>
              </a:spcBef>
            </a:pPr>
            <a:r>
              <a:rPr lang="en-NZ" sz="1800" dirty="0"/>
              <a:t>Every person can improve both the effectiveness and the efficiency of their own learning </a:t>
            </a:r>
          </a:p>
          <a:p>
            <a:pPr marL="693738" lvl="1" indent="0">
              <a:lnSpc>
                <a:spcPct val="150000"/>
              </a:lnSpc>
              <a:spcBef>
                <a:spcPts val="0"/>
              </a:spcBef>
              <a:buNone/>
            </a:pPr>
            <a:r>
              <a:rPr lang="en-NZ" sz="2400" i="1" dirty="0"/>
              <a:t>Ai </a:t>
            </a:r>
            <a:r>
              <a:rPr lang="en-NZ" sz="2400" i="1" dirty="0" err="1"/>
              <a:t>cũng</a:t>
            </a:r>
            <a:r>
              <a:rPr lang="en-NZ" sz="2400" i="1" dirty="0"/>
              <a:t> </a:t>
            </a:r>
            <a:r>
              <a:rPr lang="en-NZ" sz="2400" i="1" dirty="0" err="1"/>
              <a:t>có</a:t>
            </a:r>
            <a:r>
              <a:rPr lang="en-NZ" sz="2400" i="1" dirty="0"/>
              <a:t> </a:t>
            </a:r>
            <a:r>
              <a:rPr lang="en-NZ" sz="2400" i="1" dirty="0" err="1"/>
              <a:t>thể</a:t>
            </a:r>
            <a:r>
              <a:rPr lang="en-NZ" sz="2400" i="1" dirty="0"/>
              <a:t> </a:t>
            </a:r>
            <a:r>
              <a:rPr lang="en-NZ" sz="2400" i="1" dirty="0" err="1"/>
              <a:t>cải</a:t>
            </a:r>
            <a:r>
              <a:rPr lang="en-NZ" sz="2400" i="1" dirty="0"/>
              <a:t> </a:t>
            </a:r>
            <a:r>
              <a:rPr lang="en-NZ" sz="2400" i="1" dirty="0" err="1"/>
              <a:t>thiện</a:t>
            </a:r>
            <a:r>
              <a:rPr lang="en-NZ" sz="2400" i="1" dirty="0"/>
              <a:t> </a:t>
            </a:r>
            <a:r>
              <a:rPr lang="en-NZ" sz="2400" i="1" dirty="0" err="1"/>
              <a:t>hiệu</a:t>
            </a:r>
            <a:r>
              <a:rPr lang="en-NZ" sz="2400" i="1" dirty="0"/>
              <a:t> </a:t>
            </a:r>
            <a:r>
              <a:rPr lang="en-NZ" sz="2400" i="1" dirty="0" err="1"/>
              <a:t>quả</a:t>
            </a:r>
            <a:r>
              <a:rPr lang="en-NZ" sz="2400" i="1" dirty="0"/>
              <a:t> </a:t>
            </a:r>
            <a:r>
              <a:rPr lang="en-NZ" sz="2400" i="1" dirty="0" err="1"/>
              <a:t>và</a:t>
            </a:r>
            <a:r>
              <a:rPr lang="en-NZ" sz="2400" i="1" dirty="0"/>
              <a:t> </a:t>
            </a:r>
            <a:r>
              <a:rPr lang="en-NZ" sz="2400" i="1" dirty="0" err="1"/>
              <a:t>hiệu</a:t>
            </a:r>
            <a:r>
              <a:rPr lang="en-NZ" sz="2400" i="1" dirty="0"/>
              <a:t> </a:t>
            </a:r>
            <a:r>
              <a:rPr lang="en-NZ" sz="2400" i="1" dirty="0" err="1"/>
              <a:t>suất</a:t>
            </a:r>
            <a:r>
              <a:rPr lang="en-NZ" sz="2400" i="1" dirty="0"/>
              <a:t> </a:t>
            </a:r>
            <a:r>
              <a:rPr lang="en-NZ" sz="2400" i="1" dirty="0" err="1"/>
              <a:t>học</a:t>
            </a:r>
            <a:r>
              <a:rPr lang="en-NZ" sz="2400" i="1" dirty="0"/>
              <a:t> </a:t>
            </a:r>
            <a:r>
              <a:rPr lang="en-NZ" sz="2400" i="1" dirty="0" err="1"/>
              <a:t>tập</a:t>
            </a:r>
            <a:r>
              <a:rPr lang="en-NZ" sz="2400" i="1" dirty="0"/>
              <a:t> </a:t>
            </a:r>
            <a:r>
              <a:rPr lang="en-NZ" sz="2400" i="1" dirty="0" err="1"/>
              <a:t>của</a:t>
            </a:r>
            <a:r>
              <a:rPr lang="en-NZ" sz="2400" i="1" dirty="0"/>
              <a:t> </a:t>
            </a:r>
            <a:r>
              <a:rPr lang="en-NZ" sz="2400" i="1" dirty="0" err="1"/>
              <a:t>mình</a:t>
            </a:r>
            <a:endParaRPr lang="en-NZ" sz="2400" i="1" dirty="0"/>
          </a:p>
          <a:p>
            <a:pPr lvl="1">
              <a:lnSpc>
                <a:spcPct val="150000"/>
              </a:lnSpc>
              <a:spcBef>
                <a:spcPts val="1108"/>
              </a:spcBef>
            </a:pPr>
            <a:r>
              <a:rPr lang="en-NZ" sz="1800" dirty="0"/>
              <a:t>The key skill is </a:t>
            </a:r>
            <a:r>
              <a:rPr lang="en-NZ" sz="1800" b="1" i="1" dirty="0"/>
              <a:t>noticing your thinking</a:t>
            </a:r>
          </a:p>
          <a:p>
            <a:pPr marL="693738" lvl="1" indent="0">
              <a:lnSpc>
                <a:spcPct val="150000"/>
              </a:lnSpc>
              <a:spcBef>
                <a:spcPts val="0"/>
              </a:spcBef>
              <a:buNone/>
            </a:pPr>
            <a:r>
              <a:rPr lang="en-NZ" sz="2400" i="1" dirty="0" err="1"/>
              <a:t>Kỹ</a:t>
            </a:r>
            <a:r>
              <a:rPr lang="en-NZ" sz="2400" i="1" dirty="0"/>
              <a:t> </a:t>
            </a:r>
            <a:r>
              <a:rPr lang="en-NZ" sz="2400" i="1" dirty="0" err="1"/>
              <a:t>năng</a:t>
            </a:r>
            <a:r>
              <a:rPr lang="en-NZ" sz="2400" i="1" dirty="0"/>
              <a:t> then </a:t>
            </a:r>
            <a:r>
              <a:rPr lang="en-NZ" sz="2400" i="1" dirty="0" err="1"/>
              <a:t>chốt</a:t>
            </a:r>
            <a:r>
              <a:rPr lang="en-NZ" sz="2400" i="1" dirty="0"/>
              <a:t> </a:t>
            </a:r>
            <a:r>
              <a:rPr lang="en-NZ" sz="2400" i="1" dirty="0" err="1"/>
              <a:t>là</a:t>
            </a:r>
            <a:r>
              <a:rPr lang="en-NZ" sz="2400" i="1" dirty="0"/>
              <a:t> </a:t>
            </a:r>
            <a:r>
              <a:rPr lang="en-NZ" sz="2400" i="1" dirty="0" err="1"/>
              <a:t>nhận</a:t>
            </a:r>
            <a:r>
              <a:rPr lang="en-NZ" sz="2400" i="1" dirty="0"/>
              <a:t> </a:t>
            </a:r>
            <a:r>
              <a:rPr lang="en-NZ" sz="2400" i="1" dirty="0" err="1"/>
              <a:t>biết</a:t>
            </a:r>
            <a:r>
              <a:rPr lang="en-NZ" sz="2400" i="1" dirty="0"/>
              <a:t> </a:t>
            </a:r>
            <a:r>
              <a:rPr lang="en-NZ" sz="2400" i="1" dirty="0" err="1"/>
              <a:t>cách</a:t>
            </a:r>
            <a:r>
              <a:rPr lang="en-NZ" sz="2400" i="1" dirty="0"/>
              <a:t> </a:t>
            </a:r>
            <a:r>
              <a:rPr lang="en-NZ" sz="2400" i="1" dirty="0" err="1"/>
              <a:t>tư</a:t>
            </a:r>
            <a:r>
              <a:rPr lang="en-NZ" sz="2400" i="1" dirty="0"/>
              <a:t> </a:t>
            </a:r>
            <a:r>
              <a:rPr lang="en-NZ" sz="2400" i="1" dirty="0" err="1"/>
              <a:t>duy</a:t>
            </a:r>
            <a:endParaRPr lang="en-NZ" sz="2400" i="1" dirty="0"/>
          </a:p>
          <a:p>
            <a:endParaRPr lang="en-NZ" dirty="0"/>
          </a:p>
        </p:txBody>
      </p:sp>
      <p:sp>
        <p:nvSpPr>
          <p:cNvPr id="2" name="Title 1"/>
          <p:cNvSpPr>
            <a:spLocks noGrp="1"/>
          </p:cNvSpPr>
          <p:nvPr>
            <p:ph type="title"/>
          </p:nvPr>
        </p:nvSpPr>
        <p:spPr>
          <a:xfrm>
            <a:off x="575442" y="139262"/>
            <a:ext cx="11327524" cy="1219200"/>
          </a:xfrm>
        </p:spPr>
        <p:txBody>
          <a:bodyPr>
            <a:noAutofit/>
          </a:bodyPr>
          <a:lstStyle/>
          <a:p>
            <a:r>
              <a:rPr lang="en-NZ" sz="2800" dirty="0">
                <a:solidFill>
                  <a:srgbClr val="00B0F0"/>
                </a:solidFill>
              </a:rPr>
              <a:t>Metacognitive skills – thinking about thinking, learning about learning</a:t>
            </a:r>
            <a:br>
              <a:rPr lang="en-NZ" sz="2800" dirty="0">
                <a:solidFill>
                  <a:srgbClr val="00B0F0"/>
                </a:solidFill>
              </a:rPr>
            </a:br>
            <a:r>
              <a:rPr lang="en-NZ" sz="2800" b="0" i="1" dirty="0" err="1">
                <a:solidFill>
                  <a:srgbClr val="00B0F0"/>
                </a:solidFill>
              </a:rPr>
              <a:t>Kỹ</a:t>
            </a:r>
            <a:r>
              <a:rPr lang="en-NZ" sz="2800" b="0" i="1" dirty="0">
                <a:solidFill>
                  <a:srgbClr val="00B0F0"/>
                </a:solidFill>
              </a:rPr>
              <a:t> </a:t>
            </a:r>
            <a:r>
              <a:rPr lang="en-NZ" sz="2800" b="0" i="1" dirty="0" err="1">
                <a:solidFill>
                  <a:srgbClr val="00B0F0"/>
                </a:solidFill>
              </a:rPr>
              <a:t>năng</a:t>
            </a:r>
            <a:r>
              <a:rPr lang="en-NZ" sz="2800" b="0" i="1" dirty="0">
                <a:solidFill>
                  <a:srgbClr val="00B0F0"/>
                </a:solidFill>
              </a:rPr>
              <a:t> </a:t>
            </a:r>
            <a:r>
              <a:rPr lang="en-NZ" sz="2800" b="0" i="1" dirty="0" err="1">
                <a:solidFill>
                  <a:srgbClr val="00B0F0"/>
                </a:solidFill>
              </a:rPr>
              <a:t>siêu</a:t>
            </a:r>
            <a:r>
              <a:rPr lang="en-NZ" sz="2800" b="0" i="1" dirty="0">
                <a:solidFill>
                  <a:srgbClr val="00B0F0"/>
                </a:solidFill>
              </a:rPr>
              <a:t> </a:t>
            </a:r>
            <a:r>
              <a:rPr lang="en-NZ" sz="2800" b="0" i="1" dirty="0" err="1">
                <a:solidFill>
                  <a:srgbClr val="00B0F0"/>
                </a:solidFill>
              </a:rPr>
              <a:t>nhận</a:t>
            </a:r>
            <a:r>
              <a:rPr lang="en-NZ" sz="2800" b="0" i="1" dirty="0">
                <a:solidFill>
                  <a:srgbClr val="00B0F0"/>
                </a:solidFill>
              </a:rPr>
              <a:t> </a:t>
            </a:r>
            <a:r>
              <a:rPr lang="en-NZ" sz="2800" b="0" i="1" dirty="0" err="1">
                <a:solidFill>
                  <a:srgbClr val="00B0F0"/>
                </a:solidFill>
              </a:rPr>
              <a:t>thức</a:t>
            </a:r>
            <a:r>
              <a:rPr lang="en-NZ" sz="2800" b="0" i="1" dirty="0">
                <a:solidFill>
                  <a:srgbClr val="00B0F0"/>
                </a:solidFill>
              </a:rPr>
              <a:t> – </a:t>
            </a:r>
            <a:r>
              <a:rPr lang="en-NZ" sz="2800" b="0" i="1" dirty="0" err="1">
                <a:solidFill>
                  <a:srgbClr val="00B0F0"/>
                </a:solidFill>
              </a:rPr>
              <a:t>tư</a:t>
            </a:r>
            <a:r>
              <a:rPr lang="en-NZ" sz="2800" b="0" i="1" dirty="0">
                <a:solidFill>
                  <a:srgbClr val="00B0F0"/>
                </a:solidFill>
              </a:rPr>
              <a:t> </a:t>
            </a:r>
            <a:r>
              <a:rPr lang="en-NZ" sz="2800" b="0" i="1" dirty="0" err="1">
                <a:solidFill>
                  <a:srgbClr val="00B0F0"/>
                </a:solidFill>
              </a:rPr>
              <a:t>duy</a:t>
            </a:r>
            <a:r>
              <a:rPr lang="en-NZ" sz="2800" b="0" i="1" dirty="0">
                <a:solidFill>
                  <a:srgbClr val="00B0F0"/>
                </a:solidFill>
              </a:rPr>
              <a:t> </a:t>
            </a:r>
            <a:r>
              <a:rPr lang="en-NZ" sz="2800" b="0" i="1" dirty="0" err="1">
                <a:solidFill>
                  <a:srgbClr val="00B0F0"/>
                </a:solidFill>
              </a:rPr>
              <a:t>về</a:t>
            </a:r>
            <a:r>
              <a:rPr lang="en-NZ" sz="2800" b="0" i="1" dirty="0">
                <a:solidFill>
                  <a:srgbClr val="00B0F0"/>
                </a:solidFill>
              </a:rPr>
              <a:t> </a:t>
            </a:r>
            <a:r>
              <a:rPr lang="en-NZ" sz="2800" b="0" i="1" dirty="0" err="1">
                <a:solidFill>
                  <a:srgbClr val="00B0F0"/>
                </a:solidFill>
              </a:rPr>
              <a:t>tư</a:t>
            </a:r>
            <a:r>
              <a:rPr lang="en-NZ" sz="2800" b="0" i="1" dirty="0">
                <a:solidFill>
                  <a:srgbClr val="00B0F0"/>
                </a:solidFill>
              </a:rPr>
              <a:t> </a:t>
            </a:r>
            <a:r>
              <a:rPr lang="en-NZ" sz="2800" b="0" i="1" dirty="0" err="1">
                <a:solidFill>
                  <a:srgbClr val="00B0F0"/>
                </a:solidFill>
              </a:rPr>
              <a:t>duy</a:t>
            </a:r>
            <a:r>
              <a:rPr lang="en-NZ" sz="2800" b="0" i="1" dirty="0">
                <a:solidFill>
                  <a:srgbClr val="00B0F0"/>
                </a:solidFill>
              </a:rPr>
              <a:t>, </a:t>
            </a:r>
            <a:r>
              <a:rPr lang="en-NZ" sz="2800" b="0" i="1" dirty="0" err="1">
                <a:solidFill>
                  <a:srgbClr val="00B0F0"/>
                </a:solidFill>
              </a:rPr>
              <a:t>học</a:t>
            </a:r>
            <a:r>
              <a:rPr lang="en-NZ" sz="2800" b="0" i="1" dirty="0">
                <a:solidFill>
                  <a:srgbClr val="00B0F0"/>
                </a:solidFill>
              </a:rPr>
              <a:t> </a:t>
            </a:r>
            <a:r>
              <a:rPr lang="en-NZ" sz="2800" b="0" i="1" dirty="0" err="1">
                <a:solidFill>
                  <a:srgbClr val="00B0F0"/>
                </a:solidFill>
              </a:rPr>
              <a:t>về</a:t>
            </a:r>
            <a:r>
              <a:rPr lang="en-NZ" sz="2800" b="0" i="1" dirty="0">
                <a:solidFill>
                  <a:srgbClr val="00B0F0"/>
                </a:solidFill>
              </a:rPr>
              <a:t> </a:t>
            </a:r>
            <a:r>
              <a:rPr lang="en-NZ" sz="2800" b="0" i="1" dirty="0" err="1">
                <a:solidFill>
                  <a:srgbClr val="00B0F0"/>
                </a:solidFill>
              </a:rPr>
              <a:t>cách</a:t>
            </a:r>
            <a:r>
              <a:rPr lang="en-NZ" sz="2800" b="0" i="1" dirty="0">
                <a:solidFill>
                  <a:srgbClr val="00B0F0"/>
                </a:solidFill>
              </a:rPr>
              <a:t> </a:t>
            </a:r>
            <a:r>
              <a:rPr lang="en-NZ" sz="2800" b="0" i="1" dirty="0" err="1">
                <a:solidFill>
                  <a:srgbClr val="00B0F0"/>
                </a:solidFill>
              </a:rPr>
              <a:t>học</a:t>
            </a:r>
            <a:endParaRPr lang="en-NZ" sz="2800" b="0" i="1" dirty="0">
              <a:solidFill>
                <a:srgbClr val="00B0F0"/>
              </a:solidFill>
            </a:endParaRPr>
          </a:p>
        </p:txBody>
      </p:sp>
    </p:spTree>
    <p:extLst>
      <p:ext uri="{BB962C8B-B14F-4D97-AF65-F5344CB8AC3E}">
        <p14:creationId xmlns:p14="http://schemas.microsoft.com/office/powerpoint/2010/main" val="838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255227" y="284713"/>
            <a:ext cx="7529146" cy="954107"/>
          </a:xfrm>
          <a:prstGeom prst="rect">
            <a:avLst/>
          </a:prstGeom>
          <a:noFill/>
          <a:ln w="9525">
            <a:noFill/>
            <a:miter lim="800000"/>
            <a:headEnd/>
            <a:tailEnd/>
          </a:ln>
        </p:spPr>
        <p:txBody>
          <a:bodyPr wrap="square">
            <a:spAutoFit/>
          </a:bodyPr>
          <a:lstStyle/>
          <a:p>
            <a:pPr defTabSz="914400">
              <a:defRPr/>
            </a:pPr>
            <a:r>
              <a:rPr lang="en-NZ" sz="2800" b="1" dirty="0">
                <a:solidFill>
                  <a:srgbClr val="FFFF00"/>
                </a:solidFill>
                <a:latin typeface="Corbel"/>
              </a:rPr>
              <a:t>Noticing how you learn</a:t>
            </a:r>
          </a:p>
          <a:p>
            <a:pPr defTabSz="914400">
              <a:defRPr/>
            </a:pPr>
            <a:r>
              <a:rPr lang="en-NZ" sz="2800" b="1" i="1" dirty="0" err="1">
                <a:solidFill>
                  <a:srgbClr val="FFFF00"/>
                </a:solidFill>
                <a:latin typeface="Corbel"/>
              </a:rPr>
              <a:t>Chú</a:t>
            </a:r>
            <a:r>
              <a:rPr lang="en-NZ" sz="2800" b="1" i="1" dirty="0">
                <a:solidFill>
                  <a:srgbClr val="FFFF00"/>
                </a:solidFill>
                <a:latin typeface="Corbel"/>
              </a:rPr>
              <a:t> ý </a:t>
            </a:r>
            <a:r>
              <a:rPr lang="en-NZ" sz="2800" b="1" i="1" dirty="0" err="1">
                <a:solidFill>
                  <a:srgbClr val="FFFF00"/>
                </a:solidFill>
                <a:latin typeface="Corbel"/>
              </a:rPr>
              <a:t>tới</a:t>
            </a:r>
            <a:r>
              <a:rPr lang="en-NZ" sz="2800" b="1" i="1" dirty="0">
                <a:solidFill>
                  <a:srgbClr val="FFFF00"/>
                </a:solidFill>
                <a:latin typeface="Corbel"/>
              </a:rPr>
              <a:t> </a:t>
            </a:r>
            <a:r>
              <a:rPr lang="en-NZ" sz="2800" b="1" i="1" dirty="0" err="1">
                <a:solidFill>
                  <a:srgbClr val="FFFF00"/>
                </a:solidFill>
                <a:latin typeface="Corbel"/>
              </a:rPr>
              <a:t>cách</a:t>
            </a:r>
            <a:r>
              <a:rPr lang="en-NZ" sz="2800" b="1" i="1" dirty="0">
                <a:solidFill>
                  <a:srgbClr val="FFFF00"/>
                </a:solidFill>
                <a:latin typeface="Corbel"/>
              </a:rPr>
              <a:t> </a:t>
            </a:r>
            <a:r>
              <a:rPr lang="en-NZ" sz="2800" b="1" i="1" dirty="0" err="1">
                <a:solidFill>
                  <a:srgbClr val="FFFF00"/>
                </a:solidFill>
                <a:latin typeface="Corbel"/>
              </a:rPr>
              <a:t>học</a:t>
            </a:r>
            <a:endParaRPr lang="en-US" sz="2800" b="1" i="1" dirty="0">
              <a:solidFill>
                <a:srgbClr val="FFFF00"/>
              </a:solidFill>
              <a:latin typeface="Corbel"/>
            </a:endParaRPr>
          </a:p>
        </p:txBody>
      </p:sp>
      <p:graphicFrame>
        <p:nvGraphicFramePr>
          <p:cNvPr id="75779" name="Group 3"/>
          <p:cNvGraphicFramePr>
            <a:graphicFrameLocks noGrp="1"/>
          </p:cNvGraphicFramePr>
          <p:nvPr>
            <p:ph/>
            <p:extLst>
              <p:ext uri="{D42A27DB-BD31-4B8C-83A1-F6EECF244321}">
                <p14:modId xmlns:p14="http://schemas.microsoft.com/office/powerpoint/2010/main" val="1421517741"/>
              </p:ext>
            </p:extLst>
          </p:nvPr>
        </p:nvGraphicFramePr>
        <p:xfrm>
          <a:off x="2780414" y="1626782"/>
          <a:ext cx="6096000" cy="4657984"/>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8333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Verdana" pitchFamily="34" charset="0"/>
                        </a:rPr>
                        <a:t>learn by: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Verdana" pitchFamily="34" charset="0"/>
                        </a:rPr>
                        <a:t>Học</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bằng</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cách</a:t>
                      </a:r>
                      <a:endParaRPr kumimoji="0" lang="en-US" sz="1600" b="0" i="1"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Verdana" pitchFamily="34" charset="0"/>
                        </a:rPr>
                        <a:t>thinking 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Verdana" pitchFamily="34" charset="0"/>
                        </a:rPr>
                        <a:t>Tư</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duy</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thông</a:t>
                      </a:r>
                      <a:r>
                        <a:rPr kumimoji="0" lang="en-US" sz="1600" b="0" i="1" u="none" strike="noStrike" cap="none" normalizeH="0" baseline="0" dirty="0">
                          <a:ln>
                            <a:noFill/>
                          </a:ln>
                          <a:solidFill>
                            <a:schemeClr val="tx1"/>
                          </a:solidFill>
                          <a:effectLst/>
                          <a:latin typeface="Verdana" pitchFamily="34" charset="0"/>
                        </a:rPr>
                        <a:t> qua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Verdana" pitchFamily="34" charset="0"/>
                        </a:rPr>
                        <a:t>sensory mode: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Verdana" pitchFamily="34" charset="0"/>
                        </a:rPr>
                        <a:t>Giác</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quan</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được</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kích</a:t>
                      </a:r>
                      <a:r>
                        <a:rPr kumimoji="0" lang="en-US" sz="1600" b="0" i="1" u="none" strike="noStrike" cap="none" normalizeH="0" baseline="0" dirty="0">
                          <a:ln>
                            <a:noFill/>
                          </a:ln>
                          <a:solidFill>
                            <a:schemeClr val="tx1"/>
                          </a:solidFill>
                          <a:effectLst/>
                          <a:latin typeface="Verdana" pitchFamily="34" charset="0"/>
                        </a:rPr>
                        <a:t> </a:t>
                      </a:r>
                      <a:r>
                        <a:rPr kumimoji="0" lang="en-US" sz="1600" b="0" i="1" u="none" strike="noStrike" cap="none" normalizeH="0" baseline="0" dirty="0" err="1">
                          <a:ln>
                            <a:noFill/>
                          </a:ln>
                          <a:solidFill>
                            <a:schemeClr val="tx1"/>
                          </a:solidFill>
                          <a:effectLst/>
                          <a:latin typeface="Verdana" pitchFamily="34" charset="0"/>
                        </a:rPr>
                        <a:t>hoạt</a:t>
                      </a:r>
                      <a:endParaRPr kumimoji="0" lang="en-US" sz="1600" b="0" i="1"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20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Looking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Nhìn</a:t>
                      </a:r>
                      <a:endParaRPr kumimoji="0" lang="en-US" sz="1600" b="0"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Pictures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Hình</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ảnh</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V</a:t>
                      </a:r>
                      <a:r>
                        <a:rPr kumimoji="0" lang="en-US" sz="1600" b="0" i="0" u="none" strike="noStrike" cap="none" normalizeH="0" baseline="0" dirty="0">
                          <a:ln>
                            <a:noFill/>
                          </a:ln>
                          <a:solidFill>
                            <a:schemeClr val="tx1"/>
                          </a:solidFill>
                          <a:effectLst/>
                          <a:latin typeface="Arial" charset="0"/>
                        </a:rPr>
                        <a:t>isual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Thị</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giác</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98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listening and talking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Nghe</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và</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nói</a:t>
                      </a:r>
                      <a:endParaRPr kumimoji="0" lang="en-US" sz="1600" b="0"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Sounds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Âm</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thanh</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a:t>
                      </a:r>
                      <a:r>
                        <a:rPr kumimoji="0" lang="en-US" sz="1600" b="0" i="0" u="none" strike="noStrike" cap="none" normalizeH="0" baseline="0" dirty="0">
                          <a:ln>
                            <a:noFill/>
                          </a:ln>
                          <a:solidFill>
                            <a:schemeClr val="tx1"/>
                          </a:solidFill>
                          <a:effectLst/>
                          <a:latin typeface="Arial" charset="0"/>
                        </a:rPr>
                        <a:t>uditory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Thính</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giác</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42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Doing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làm</a:t>
                      </a:r>
                      <a:endParaRPr kumimoji="0" lang="en-US" sz="1600" b="0" i="1"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Feelings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Cảm</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giác</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K</a:t>
                      </a:r>
                      <a:r>
                        <a:rPr kumimoji="0" lang="en-US" sz="1600" b="0" i="0" u="none" strike="noStrike" cap="none" normalizeH="0" baseline="0" dirty="0">
                          <a:ln>
                            <a:noFill/>
                          </a:ln>
                          <a:solidFill>
                            <a:schemeClr val="tx1"/>
                          </a:solidFill>
                          <a:effectLst/>
                          <a:latin typeface="Arial" charset="0"/>
                        </a:rPr>
                        <a:t>inesthetic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err="1">
                          <a:ln>
                            <a:noFill/>
                          </a:ln>
                          <a:solidFill>
                            <a:schemeClr val="tx1"/>
                          </a:solidFill>
                          <a:effectLst/>
                          <a:latin typeface="Arial" charset="0"/>
                        </a:rPr>
                        <a:t>Vận</a:t>
                      </a:r>
                      <a:r>
                        <a:rPr kumimoji="0" lang="en-US" sz="1600" b="0" i="1" u="none" strike="noStrike" cap="none" normalizeH="0" baseline="0" dirty="0">
                          <a:ln>
                            <a:noFill/>
                          </a:ln>
                          <a:solidFill>
                            <a:schemeClr val="tx1"/>
                          </a:solidFill>
                          <a:effectLst/>
                          <a:latin typeface="Arial" charset="0"/>
                        </a:rPr>
                        <a:t> </a:t>
                      </a:r>
                      <a:r>
                        <a:rPr kumimoji="0" lang="en-US" sz="1600" b="0" i="1" u="none" strike="noStrike" cap="none" normalizeH="0" baseline="0" dirty="0" err="1">
                          <a:ln>
                            <a:noFill/>
                          </a:ln>
                          <a:solidFill>
                            <a:schemeClr val="tx1"/>
                          </a:solidFill>
                          <a:effectLst/>
                          <a:latin typeface="Arial" charset="0"/>
                        </a:rPr>
                        <a:t>động</a:t>
                      </a:r>
                      <a:endParaRPr kumimoji="0" lang="en-US" sz="1600" b="0" i="1"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94189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6F7878-D9FA-66CE-4E3D-51632B9B1109}"/>
              </a:ext>
            </a:extLst>
          </p:cNvPr>
          <p:cNvPicPr>
            <a:picLocks noChangeAspect="1"/>
          </p:cNvPicPr>
          <p:nvPr/>
        </p:nvPicPr>
        <p:blipFill>
          <a:blip r:embed="rId2"/>
          <a:stretch>
            <a:fillRect/>
          </a:stretch>
        </p:blipFill>
        <p:spPr>
          <a:xfrm>
            <a:off x="6496050" y="936975"/>
            <a:ext cx="3943350" cy="4958012"/>
          </a:xfrm>
          <a:prstGeom prst="rect">
            <a:avLst/>
          </a:prstGeom>
        </p:spPr>
      </p:pic>
      <p:pic>
        <p:nvPicPr>
          <p:cNvPr id="5" name="Picture 4">
            <a:extLst>
              <a:ext uri="{FF2B5EF4-FFF2-40B4-BE49-F238E27FC236}">
                <a16:creationId xmlns:a16="http://schemas.microsoft.com/office/drawing/2014/main" id="{22A34BCD-EE41-BCF3-A1BB-76DA35B3ED89}"/>
              </a:ext>
            </a:extLst>
          </p:cNvPr>
          <p:cNvPicPr>
            <a:picLocks noChangeAspect="1"/>
          </p:cNvPicPr>
          <p:nvPr/>
        </p:nvPicPr>
        <p:blipFill>
          <a:blip r:embed="rId3"/>
          <a:stretch>
            <a:fillRect/>
          </a:stretch>
        </p:blipFill>
        <p:spPr>
          <a:xfrm>
            <a:off x="1866900" y="1008243"/>
            <a:ext cx="4114800" cy="4909704"/>
          </a:xfrm>
          <a:prstGeom prst="rect">
            <a:avLst/>
          </a:prstGeom>
        </p:spPr>
      </p:pic>
      <p:sp>
        <p:nvSpPr>
          <p:cNvPr id="2" name="Slide Number Placeholder 1">
            <a:extLst>
              <a:ext uri="{FF2B5EF4-FFF2-40B4-BE49-F238E27FC236}">
                <a16:creationId xmlns:a16="http://schemas.microsoft.com/office/drawing/2014/main" id="{40867C57-4F85-A06F-9239-B12251202989}"/>
              </a:ext>
            </a:extLst>
          </p:cNvPr>
          <p:cNvSpPr>
            <a:spLocks noGrp="1"/>
          </p:cNvSpPr>
          <p:nvPr>
            <p:ph type="sldNum" sz="quarter" idx="12"/>
          </p:nvPr>
        </p:nvSpPr>
        <p:spPr/>
        <p:txBody>
          <a:bodyPr/>
          <a:lstStyle/>
          <a:p>
            <a:pPr defTabSz="685800"/>
            <a:fld id="{FAB8328A-2D2E-4E0E-AF36-FB59C9855E03}" type="slidenum">
              <a:rPr lang="en-GB" altLang="en-US">
                <a:solidFill>
                  <a:prstClr val="black">
                    <a:tint val="75000"/>
                  </a:prstClr>
                </a:solidFill>
                <a:latin typeface="Calibri" panose="020F0502020204030204"/>
              </a:rPr>
              <a:pPr defTabSz="685800"/>
              <a:t>21</a:t>
            </a:fld>
            <a:endParaRPr lang="en-GB"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00565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185340" y="0"/>
            <a:ext cx="10464800" cy="1252728"/>
          </a:xfrm>
        </p:spPr>
        <p:txBody>
          <a:bodyPr>
            <a:noAutofit/>
          </a:bodyPr>
          <a:lstStyle/>
          <a:p>
            <a:r>
              <a:rPr lang="en-US" sz="2800" dirty="0">
                <a:latin typeface="Calibri" pitchFamily="34" charset="0"/>
              </a:rPr>
              <a:t>Remember a time when you learned something well – Learning Log 1</a:t>
            </a:r>
            <a:br>
              <a:rPr lang="en-US" sz="2800" dirty="0">
                <a:latin typeface="Calibri" pitchFamily="34" charset="0"/>
              </a:rPr>
            </a:br>
            <a:r>
              <a:rPr lang="en-US" sz="2800" b="0" i="1" dirty="0" err="1">
                <a:latin typeface="Calibri" pitchFamily="34" charset="0"/>
              </a:rPr>
              <a:t>Hãy</a:t>
            </a:r>
            <a:r>
              <a:rPr lang="en-US" sz="2800" b="0" i="1" dirty="0">
                <a:latin typeface="Calibri" pitchFamily="34" charset="0"/>
              </a:rPr>
              <a:t> </a:t>
            </a:r>
            <a:r>
              <a:rPr lang="en-US" sz="2800" b="0" i="1" dirty="0" err="1">
                <a:latin typeface="Calibri" pitchFamily="34" charset="0"/>
              </a:rPr>
              <a:t>nhớ</a:t>
            </a:r>
            <a:r>
              <a:rPr lang="en-US" sz="2800" b="0" i="1" dirty="0">
                <a:latin typeface="Calibri" pitchFamily="34" charset="0"/>
              </a:rPr>
              <a:t> </a:t>
            </a:r>
            <a:r>
              <a:rPr lang="en-US" sz="2800" b="0" i="1" dirty="0" err="1">
                <a:latin typeface="Calibri" pitchFamily="34" charset="0"/>
              </a:rPr>
              <a:t>lại</a:t>
            </a:r>
            <a:r>
              <a:rPr lang="en-US" sz="2800" b="0" i="1" dirty="0">
                <a:latin typeface="Calibri" pitchFamily="34" charset="0"/>
              </a:rPr>
              <a:t> </a:t>
            </a:r>
            <a:r>
              <a:rPr lang="en-US" sz="2800" b="0" i="1" dirty="0" err="1">
                <a:latin typeface="Calibri" pitchFamily="34" charset="0"/>
              </a:rPr>
              <a:t>một</a:t>
            </a:r>
            <a:r>
              <a:rPr lang="en-US" sz="2800" b="0" i="1" dirty="0">
                <a:latin typeface="Calibri" pitchFamily="34" charset="0"/>
              </a:rPr>
              <a:t> </a:t>
            </a:r>
            <a:r>
              <a:rPr lang="en-US" sz="2800" b="0" i="1" dirty="0" err="1">
                <a:latin typeface="Calibri" pitchFamily="34" charset="0"/>
              </a:rPr>
              <a:t>lần</a:t>
            </a:r>
            <a:r>
              <a:rPr lang="en-US" sz="2800" b="0" i="1" dirty="0">
                <a:latin typeface="Calibri" pitchFamily="34" charset="0"/>
              </a:rPr>
              <a:t> </a:t>
            </a:r>
            <a:r>
              <a:rPr lang="en-US" sz="2800" b="0" i="1" dirty="0" err="1">
                <a:latin typeface="Calibri" pitchFamily="34" charset="0"/>
              </a:rPr>
              <a:t>anh</a:t>
            </a:r>
            <a:r>
              <a:rPr lang="en-US" sz="2800" b="0" i="1" dirty="0">
                <a:latin typeface="Calibri" pitchFamily="34" charset="0"/>
              </a:rPr>
              <a:t>/</a:t>
            </a:r>
            <a:r>
              <a:rPr lang="en-US" sz="2800" b="0" i="1" dirty="0" err="1">
                <a:latin typeface="Calibri" pitchFamily="34" charset="0"/>
              </a:rPr>
              <a:t>chị</a:t>
            </a:r>
            <a:r>
              <a:rPr lang="en-US" sz="2800" b="0" i="1" dirty="0">
                <a:latin typeface="Calibri" pitchFamily="34" charset="0"/>
              </a:rPr>
              <a:t> </a:t>
            </a:r>
            <a:r>
              <a:rPr lang="en-US" sz="2800" b="0" i="1" dirty="0" err="1">
                <a:latin typeface="Calibri" pitchFamily="34" charset="0"/>
              </a:rPr>
              <a:t>học</a:t>
            </a:r>
            <a:r>
              <a:rPr lang="en-US" sz="2800" b="0" i="1" dirty="0">
                <a:latin typeface="Calibri" pitchFamily="34" charset="0"/>
              </a:rPr>
              <a:t> </a:t>
            </a:r>
            <a:r>
              <a:rPr lang="en-US" sz="2800" b="0" i="1" dirty="0" err="1">
                <a:latin typeface="Calibri" pitchFamily="34" charset="0"/>
              </a:rPr>
              <a:t>hiểu</a:t>
            </a:r>
            <a:r>
              <a:rPr lang="en-US" sz="2800" b="0" i="1" dirty="0">
                <a:latin typeface="Calibri" pitchFamily="34" charset="0"/>
              </a:rPr>
              <a:t> </a:t>
            </a:r>
            <a:r>
              <a:rPr lang="en-US" sz="2800" b="0" i="1" dirty="0" err="1">
                <a:latin typeface="Calibri" pitchFamily="34" charset="0"/>
              </a:rPr>
              <a:t>được</a:t>
            </a:r>
            <a:r>
              <a:rPr lang="en-US" sz="2800" b="0" i="1" dirty="0">
                <a:latin typeface="Calibri" pitchFamily="34" charset="0"/>
              </a:rPr>
              <a:t> </a:t>
            </a:r>
            <a:r>
              <a:rPr lang="en-US" sz="2800" b="0" i="1" dirty="0" err="1">
                <a:latin typeface="Calibri" pitchFamily="34" charset="0"/>
              </a:rPr>
              <a:t>ngay</a:t>
            </a:r>
            <a:r>
              <a:rPr lang="en-US" sz="2800" b="0" i="1" dirty="0">
                <a:latin typeface="Calibri" pitchFamily="34" charset="0"/>
              </a:rPr>
              <a:t> </a:t>
            </a:r>
            <a:r>
              <a:rPr lang="en-US" sz="2800" b="0" i="1" dirty="0" err="1">
                <a:latin typeface="Calibri" pitchFamily="34" charset="0"/>
              </a:rPr>
              <a:t>một</a:t>
            </a:r>
            <a:r>
              <a:rPr lang="en-US" sz="2800" b="0" i="1" dirty="0">
                <a:latin typeface="Calibri" pitchFamily="34" charset="0"/>
              </a:rPr>
              <a:t> </a:t>
            </a:r>
            <a:r>
              <a:rPr lang="en-US" sz="2800" b="0" i="1" dirty="0" err="1">
                <a:latin typeface="Calibri" pitchFamily="34" charset="0"/>
              </a:rPr>
              <a:t>điều</a:t>
            </a:r>
            <a:r>
              <a:rPr lang="en-US" sz="2800" b="0" i="1" dirty="0">
                <a:latin typeface="Calibri" pitchFamily="34" charset="0"/>
              </a:rPr>
              <a:t> </a:t>
            </a:r>
            <a:r>
              <a:rPr lang="en-US" sz="2800" b="0" i="1" dirty="0" err="1">
                <a:latin typeface="Calibri" pitchFamily="34" charset="0"/>
              </a:rPr>
              <a:t>gì</a:t>
            </a:r>
            <a:r>
              <a:rPr lang="en-US" sz="2800" b="0" i="1" dirty="0">
                <a:latin typeface="Calibri" pitchFamily="34" charset="0"/>
              </a:rPr>
              <a:t> </a:t>
            </a:r>
            <a:r>
              <a:rPr lang="en-US" sz="2800" b="0" i="1" dirty="0" err="1">
                <a:latin typeface="Calibri" pitchFamily="34" charset="0"/>
              </a:rPr>
              <a:t>đó</a:t>
            </a:r>
            <a:endParaRPr lang="en-US" sz="2800" b="0" dirty="0">
              <a:latin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994436"/>
              </p:ext>
            </p:extLst>
          </p:nvPr>
        </p:nvGraphicFramePr>
        <p:xfrm>
          <a:off x="1236132" y="1583264"/>
          <a:ext cx="10278535" cy="5042906"/>
        </p:xfrm>
        <a:graphic>
          <a:graphicData uri="http://schemas.openxmlformats.org/drawingml/2006/table">
            <a:tbl>
              <a:tblPr firstRow="1" bandRow="1">
                <a:tableStyleId>{5C22544A-7EE6-4342-B048-85BDC9FD1C3A}</a:tableStyleId>
              </a:tblPr>
              <a:tblGrid>
                <a:gridCol w="2709335">
                  <a:extLst>
                    <a:ext uri="{9D8B030D-6E8A-4147-A177-3AD203B41FA5}">
                      <a16:colId xmlns:a16="http://schemas.microsoft.com/office/drawing/2014/main" val="20000"/>
                    </a:ext>
                  </a:extLst>
                </a:gridCol>
                <a:gridCol w="2675466">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2760134">
                  <a:extLst>
                    <a:ext uri="{9D8B030D-6E8A-4147-A177-3AD203B41FA5}">
                      <a16:colId xmlns:a16="http://schemas.microsoft.com/office/drawing/2014/main" val="20005"/>
                    </a:ext>
                  </a:extLst>
                </a:gridCol>
              </a:tblGrid>
              <a:tr h="1981660">
                <a:tc>
                  <a:txBody>
                    <a:bodyPr/>
                    <a:lstStyle/>
                    <a:p>
                      <a:pPr marL="0" marR="0" algn="ctr">
                        <a:lnSpc>
                          <a:spcPct val="115000"/>
                        </a:lnSpc>
                        <a:spcBef>
                          <a:spcPts val="0"/>
                        </a:spcBef>
                        <a:spcAft>
                          <a:spcPts val="0"/>
                        </a:spcAft>
                      </a:pPr>
                      <a:r>
                        <a:rPr lang="en-US" sz="1600" b="1" dirty="0">
                          <a:latin typeface="Calibri"/>
                          <a:ea typeface="Calibri"/>
                          <a:cs typeface="Times New Roman"/>
                        </a:rPr>
                        <a:t>One thing I  remember learning well was…</a:t>
                      </a:r>
                    </a:p>
                    <a:p>
                      <a:pPr marL="0" marR="0" algn="ctr">
                        <a:lnSpc>
                          <a:spcPct val="115000"/>
                        </a:lnSpc>
                        <a:spcBef>
                          <a:spcPts val="0"/>
                        </a:spcBef>
                        <a:spcAft>
                          <a:spcPts val="0"/>
                        </a:spcAft>
                      </a:pPr>
                      <a:r>
                        <a:rPr lang="en-US" sz="1600" b="0" i="1" dirty="0" err="1">
                          <a:latin typeface="Calibri"/>
                          <a:ea typeface="Calibri"/>
                          <a:cs typeface="Times New Roman"/>
                        </a:rPr>
                        <a:t>Một</a:t>
                      </a:r>
                      <a:r>
                        <a:rPr lang="en-US" sz="1600" b="0" i="1" baseline="0" dirty="0">
                          <a:latin typeface="Calibri"/>
                          <a:ea typeface="Calibri"/>
                          <a:cs typeface="Times New Roman"/>
                        </a:rPr>
                        <a:t> </a:t>
                      </a:r>
                      <a:r>
                        <a:rPr lang="en-US" sz="1600" b="0" i="1" baseline="0" dirty="0" err="1">
                          <a:latin typeface="Calibri"/>
                          <a:ea typeface="Calibri"/>
                          <a:cs typeface="Times New Roman"/>
                        </a:rPr>
                        <a:t>điều</a:t>
                      </a:r>
                      <a:r>
                        <a:rPr lang="en-US" sz="1600" b="0" i="1" baseline="0" dirty="0">
                          <a:latin typeface="Calibri"/>
                          <a:ea typeface="Calibri"/>
                          <a:cs typeface="Times New Roman"/>
                        </a:rPr>
                        <a:t> </a:t>
                      </a:r>
                      <a:r>
                        <a:rPr lang="en-US" sz="1600" b="0" i="1" baseline="0" dirty="0" err="1">
                          <a:latin typeface="Calibri"/>
                          <a:ea typeface="Calibri"/>
                          <a:cs typeface="Times New Roman"/>
                        </a:rPr>
                        <a:t>tôi</a:t>
                      </a:r>
                      <a:r>
                        <a:rPr lang="en-US" sz="1600" b="0" i="1" baseline="0" dirty="0">
                          <a:latin typeface="Calibri"/>
                          <a:ea typeface="Calibri"/>
                          <a:cs typeface="Times New Roman"/>
                        </a:rPr>
                        <a:t> </a:t>
                      </a:r>
                      <a:r>
                        <a:rPr lang="en-US" sz="1600" b="0" i="1" baseline="0" dirty="0" err="1">
                          <a:latin typeface="Calibri"/>
                          <a:ea typeface="Calibri"/>
                          <a:cs typeface="Times New Roman"/>
                        </a:rPr>
                        <a:t>nhớ</a:t>
                      </a:r>
                      <a:r>
                        <a:rPr lang="en-US" sz="1600" b="0" i="1" baseline="0" dirty="0">
                          <a:latin typeface="Calibri"/>
                          <a:ea typeface="Calibri"/>
                          <a:cs typeface="Times New Roman"/>
                        </a:rPr>
                        <a:t> </a:t>
                      </a:r>
                      <a:r>
                        <a:rPr lang="en-US" sz="1600" b="0" i="1" baseline="0" dirty="0" err="1">
                          <a:latin typeface="Calibri"/>
                          <a:ea typeface="Calibri"/>
                          <a:cs typeface="Times New Roman"/>
                        </a:rPr>
                        <a:t>học</a:t>
                      </a:r>
                      <a:r>
                        <a:rPr lang="en-US" sz="1600" b="0" i="1" baseline="0" dirty="0">
                          <a:latin typeface="Calibri"/>
                          <a:ea typeface="Calibri"/>
                          <a:cs typeface="Times New Roman"/>
                        </a:rPr>
                        <a:t> </a:t>
                      </a:r>
                      <a:r>
                        <a:rPr lang="en-US" sz="1600" b="0" i="1" baseline="0" dirty="0" err="1">
                          <a:latin typeface="Calibri"/>
                          <a:ea typeface="Calibri"/>
                          <a:cs typeface="Times New Roman"/>
                        </a:rPr>
                        <a:t>hiểu</a:t>
                      </a:r>
                      <a:r>
                        <a:rPr lang="en-US" sz="1600" b="0" i="1" baseline="0" dirty="0">
                          <a:latin typeface="Calibri"/>
                          <a:ea typeface="Calibri"/>
                          <a:cs typeface="Times New Roman"/>
                        </a:rPr>
                        <a:t> </a:t>
                      </a:r>
                      <a:r>
                        <a:rPr lang="en-US" sz="1600" b="0" i="1" baseline="0" dirty="0" err="1">
                          <a:latin typeface="Calibri"/>
                          <a:ea typeface="Calibri"/>
                          <a:cs typeface="Times New Roman"/>
                        </a:rPr>
                        <a:t>được</a:t>
                      </a:r>
                      <a:r>
                        <a:rPr lang="en-US" sz="1600" b="0" i="1" baseline="0" dirty="0">
                          <a:latin typeface="Calibri"/>
                          <a:ea typeface="Calibri"/>
                          <a:cs typeface="Times New Roman"/>
                        </a:rPr>
                        <a:t> </a:t>
                      </a:r>
                      <a:r>
                        <a:rPr lang="en-US" sz="1600" b="0" i="1" baseline="0" dirty="0" err="1">
                          <a:latin typeface="Calibri"/>
                          <a:ea typeface="Calibri"/>
                          <a:cs typeface="Times New Roman"/>
                        </a:rPr>
                        <a:t>ngay</a:t>
                      </a:r>
                      <a:r>
                        <a:rPr lang="en-US" sz="1600" b="0" i="1" baseline="0" dirty="0">
                          <a:latin typeface="Calibri"/>
                          <a:ea typeface="Calibri"/>
                          <a:cs typeface="Times New Roman"/>
                        </a:rPr>
                        <a:t> </a:t>
                      </a:r>
                      <a:r>
                        <a:rPr lang="en-US" sz="1600" b="0" i="1" baseline="0" dirty="0" err="1">
                          <a:latin typeface="Calibri"/>
                          <a:ea typeface="Calibri"/>
                          <a:cs typeface="Times New Roman"/>
                        </a:rPr>
                        <a:t>là</a:t>
                      </a:r>
                      <a:r>
                        <a:rPr lang="en-US" sz="1600" b="0" i="1" baseline="0" dirty="0">
                          <a:latin typeface="Calibri"/>
                          <a:ea typeface="Calibri"/>
                          <a:cs typeface="Times New Roman"/>
                        </a:rPr>
                        <a:t>…</a:t>
                      </a:r>
                      <a:endParaRPr lang="en-US" sz="1600" b="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b="1" dirty="0">
                          <a:latin typeface="Calibri"/>
                          <a:ea typeface="Calibri"/>
                          <a:cs typeface="Times New Roman"/>
                        </a:rPr>
                        <a:t>How I learned was – reading, video, diagrams, listening, discussing, hands-on, activity…?</a:t>
                      </a:r>
                    </a:p>
                    <a:p>
                      <a:pPr marL="0" marR="0" algn="ctr">
                        <a:lnSpc>
                          <a:spcPct val="115000"/>
                        </a:lnSpc>
                        <a:spcBef>
                          <a:spcPts val="0"/>
                        </a:spcBef>
                        <a:spcAft>
                          <a:spcPts val="0"/>
                        </a:spcAft>
                      </a:pPr>
                      <a:r>
                        <a:rPr lang="en-US" sz="1600" b="0" i="1" dirty="0" err="1">
                          <a:latin typeface="Calibri"/>
                          <a:ea typeface="Calibri"/>
                          <a:cs typeface="Times New Roman"/>
                        </a:rPr>
                        <a:t>Cách</a:t>
                      </a:r>
                      <a:r>
                        <a:rPr lang="en-US" sz="1600" b="0" i="1" baseline="0" dirty="0">
                          <a:latin typeface="Calibri"/>
                          <a:ea typeface="Calibri"/>
                          <a:cs typeface="Times New Roman"/>
                        </a:rPr>
                        <a:t> </a:t>
                      </a:r>
                      <a:r>
                        <a:rPr lang="en-US" sz="1600" b="0" i="1" baseline="0" dirty="0" err="1">
                          <a:latin typeface="Calibri"/>
                          <a:ea typeface="Calibri"/>
                          <a:cs typeface="Times New Roman"/>
                        </a:rPr>
                        <a:t>tôi</a:t>
                      </a:r>
                      <a:r>
                        <a:rPr lang="en-US" sz="1600" b="0" i="1" baseline="0" dirty="0">
                          <a:latin typeface="Calibri"/>
                          <a:ea typeface="Calibri"/>
                          <a:cs typeface="Times New Roman"/>
                        </a:rPr>
                        <a:t> </a:t>
                      </a:r>
                      <a:r>
                        <a:rPr lang="en-US" sz="1600" b="0" i="1" baseline="0" dirty="0" err="1">
                          <a:latin typeface="Calibri"/>
                          <a:ea typeface="Calibri"/>
                          <a:cs typeface="Times New Roman"/>
                        </a:rPr>
                        <a:t>đã</a:t>
                      </a:r>
                      <a:r>
                        <a:rPr lang="en-US" sz="1600" b="0" i="1" baseline="0" dirty="0">
                          <a:latin typeface="Calibri"/>
                          <a:ea typeface="Calibri"/>
                          <a:cs typeface="Times New Roman"/>
                        </a:rPr>
                        <a:t> </a:t>
                      </a:r>
                      <a:r>
                        <a:rPr lang="en-US" sz="1600" b="0" i="1" baseline="0" dirty="0" err="1">
                          <a:latin typeface="Calibri"/>
                          <a:ea typeface="Calibri"/>
                          <a:cs typeface="Times New Roman"/>
                        </a:rPr>
                        <a:t>học</a:t>
                      </a:r>
                      <a:r>
                        <a:rPr lang="en-US" sz="1600" b="0" i="1" baseline="0" dirty="0">
                          <a:latin typeface="Calibri"/>
                          <a:ea typeface="Calibri"/>
                          <a:cs typeface="Times New Roman"/>
                        </a:rPr>
                        <a:t> </a:t>
                      </a:r>
                      <a:r>
                        <a:rPr lang="en-US" sz="1600" b="0" i="1" baseline="0" dirty="0" err="1">
                          <a:latin typeface="Calibri"/>
                          <a:ea typeface="Calibri"/>
                          <a:cs typeface="Times New Roman"/>
                        </a:rPr>
                        <a:t>là</a:t>
                      </a:r>
                      <a:r>
                        <a:rPr lang="en-US" sz="1600" b="0" i="1" baseline="0" dirty="0">
                          <a:latin typeface="Calibri"/>
                          <a:ea typeface="Calibri"/>
                          <a:cs typeface="Times New Roman"/>
                        </a:rPr>
                        <a:t>: </a:t>
                      </a:r>
                      <a:r>
                        <a:rPr lang="en-US" sz="1600" b="0" i="1" baseline="0" dirty="0" err="1">
                          <a:latin typeface="Calibri"/>
                          <a:ea typeface="Calibri"/>
                          <a:cs typeface="Times New Roman"/>
                        </a:rPr>
                        <a:t>đọc</a:t>
                      </a:r>
                      <a:r>
                        <a:rPr lang="en-US" sz="1600" b="0" i="1" baseline="0" dirty="0">
                          <a:latin typeface="Calibri"/>
                          <a:ea typeface="Calibri"/>
                          <a:cs typeface="Times New Roman"/>
                        </a:rPr>
                        <a:t> </a:t>
                      </a:r>
                      <a:r>
                        <a:rPr lang="en-US" sz="1600" b="0" i="1" baseline="0" dirty="0" err="1">
                          <a:latin typeface="Calibri"/>
                          <a:ea typeface="Calibri"/>
                          <a:cs typeface="Times New Roman"/>
                        </a:rPr>
                        <a:t>sách</a:t>
                      </a:r>
                      <a:r>
                        <a:rPr lang="en-US" sz="1600" b="0" i="1" baseline="0" dirty="0">
                          <a:latin typeface="Calibri"/>
                          <a:ea typeface="Calibri"/>
                          <a:cs typeface="Times New Roman"/>
                        </a:rPr>
                        <a:t>, </a:t>
                      </a:r>
                      <a:r>
                        <a:rPr lang="en-US" sz="1600" b="0" i="1" baseline="0" dirty="0" err="1">
                          <a:latin typeface="Calibri"/>
                          <a:ea typeface="Calibri"/>
                          <a:cs typeface="Times New Roman"/>
                        </a:rPr>
                        <a:t>xem</a:t>
                      </a:r>
                      <a:r>
                        <a:rPr lang="en-US" sz="1600" b="0" i="1" baseline="0" dirty="0">
                          <a:latin typeface="Calibri"/>
                          <a:ea typeface="Calibri"/>
                          <a:cs typeface="Times New Roman"/>
                        </a:rPr>
                        <a:t> video, </a:t>
                      </a:r>
                      <a:r>
                        <a:rPr lang="en-US" sz="1600" b="0" i="1" baseline="0" dirty="0" err="1">
                          <a:latin typeface="Calibri"/>
                          <a:ea typeface="Calibri"/>
                          <a:cs typeface="Times New Roman"/>
                        </a:rPr>
                        <a:t>vẽ</a:t>
                      </a:r>
                      <a:r>
                        <a:rPr lang="en-US" sz="1600" b="0" i="1" baseline="0" dirty="0">
                          <a:latin typeface="Calibri"/>
                          <a:ea typeface="Calibri"/>
                          <a:cs typeface="Times New Roman"/>
                        </a:rPr>
                        <a:t> </a:t>
                      </a:r>
                      <a:r>
                        <a:rPr lang="en-US" sz="1600" b="0" i="1" baseline="0" dirty="0" err="1">
                          <a:latin typeface="Calibri"/>
                          <a:ea typeface="Calibri"/>
                          <a:cs typeface="Times New Roman"/>
                        </a:rPr>
                        <a:t>biểu</a:t>
                      </a:r>
                      <a:r>
                        <a:rPr lang="en-US" sz="1600" b="0" i="1" baseline="0" dirty="0">
                          <a:latin typeface="Calibri"/>
                          <a:ea typeface="Calibri"/>
                          <a:cs typeface="Times New Roman"/>
                        </a:rPr>
                        <a:t> </a:t>
                      </a:r>
                      <a:r>
                        <a:rPr lang="en-US" sz="1600" b="0" i="1" baseline="0" dirty="0" err="1">
                          <a:latin typeface="Calibri"/>
                          <a:ea typeface="Calibri"/>
                          <a:cs typeface="Times New Roman"/>
                        </a:rPr>
                        <a:t>đồ</a:t>
                      </a:r>
                      <a:r>
                        <a:rPr lang="en-US" sz="1600" b="0" i="1" baseline="0" dirty="0">
                          <a:latin typeface="Calibri"/>
                          <a:ea typeface="Calibri"/>
                          <a:cs typeface="Times New Roman"/>
                        </a:rPr>
                        <a:t>, </a:t>
                      </a:r>
                      <a:r>
                        <a:rPr lang="en-US" sz="1600" b="0" i="1" baseline="0" dirty="0" err="1">
                          <a:latin typeface="Calibri"/>
                          <a:ea typeface="Calibri"/>
                          <a:cs typeface="Times New Roman"/>
                        </a:rPr>
                        <a:t>nghe</a:t>
                      </a:r>
                      <a:r>
                        <a:rPr lang="en-US" sz="1600" b="0" i="1" baseline="0" dirty="0">
                          <a:latin typeface="Calibri"/>
                          <a:ea typeface="Calibri"/>
                          <a:cs typeface="Times New Roman"/>
                        </a:rPr>
                        <a:t>, </a:t>
                      </a:r>
                      <a:r>
                        <a:rPr lang="en-US" sz="1600" b="0" i="1" baseline="0" dirty="0" err="1">
                          <a:latin typeface="Calibri"/>
                          <a:ea typeface="Calibri"/>
                          <a:cs typeface="Times New Roman"/>
                        </a:rPr>
                        <a:t>thảo</a:t>
                      </a:r>
                      <a:r>
                        <a:rPr lang="en-US" sz="1600" b="0" i="1" baseline="0" dirty="0">
                          <a:latin typeface="Calibri"/>
                          <a:ea typeface="Calibri"/>
                          <a:cs typeface="Times New Roman"/>
                        </a:rPr>
                        <a:t> </a:t>
                      </a:r>
                      <a:r>
                        <a:rPr lang="en-US" sz="1600" b="0" i="1" baseline="0" dirty="0" err="1">
                          <a:latin typeface="Calibri"/>
                          <a:ea typeface="Calibri"/>
                          <a:cs typeface="Times New Roman"/>
                        </a:rPr>
                        <a:t>luận</a:t>
                      </a:r>
                      <a:r>
                        <a:rPr lang="en-US" sz="1600" b="0" i="1" baseline="0" dirty="0">
                          <a:latin typeface="Calibri"/>
                          <a:ea typeface="Calibri"/>
                          <a:cs typeface="Times New Roman"/>
                        </a:rPr>
                        <a:t>, </a:t>
                      </a:r>
                      <a:r>
                        <a:rPr lang="en-US" sz="1600" b="0" i="1" baseline="0" dirty="0" err="1">
                          <a:latin typeface="Calibri"/>
                          <a:ea typeface="Calibri"/>
                          <a:cs typeface="Times New Roman"/>
                        </a:rPr>
                        <a:t>thực</a:t>
                      </a:r>
                      <a:r>
                        <a:rPr lang="en-US" sz="1600" b="0" i="1" baseline="0" dirty="0">
                          <a:latin typeface="Calibri"/>
                          <a:ea typeface="Calibri"/>
                          <a:cs typeface="Times New Roman"/>
                        </a:rPr>
                        <a:t> </a:t>
                      </a:r>
                      <a:r>
                        <a:rPr lang="en-US" sz="1600" b="0" i="1" baseline="0" dirty="0" err="1">
                          <a:latin typeface="Calibri"/>
                          <a:ea typeface="Calibri"/>
                          <a:cs typeface="Times New Roman"/>
                        </a:rPr>
                        <a:t>hành</a:t>
                      </a:r>
                      <a:r>
                        <a:rPr lang="en-US" sz="1600" b="0" i="1" baseline="0" dirty="0">
                          <a:latin typeface="Calibri"/>
                          <a:ea typeface="Calibri"/>
                          <a:cs typeface="Times New Roman"/>
                        </a:rPr>
                        <a:t>, </a:t>
                      </a:r>
                      <a:r>
                        <a:rPr lang="en-US" sz="1600" b="0" i="1" baseline="0" dirty="0" err="1">
                          <a:latin typeface="Calibri"/>
                          <a:ea typeface="Calibri"/>
                          <a:cs typeface="Times New Roman"/>
                        </a:rPr>
                        <a:t>hoạt</a:t>
                      </a:r>
                      <a:r>
                        <a:rPr lang="en-US" sz="1600" b="0" i="1" baseline="0" dirty="0">
                          <a:latin typeface="Calibri"/>
                          <a:ea typeface="Calibri"/>
                          <a:cs typeface="Times New Roman"/>
                        </a:rPr>
                        <a:t> </a:t>
                      </a:r>
                      <a:r>
                        <a:rPr lang="en-US" sz="1600" b="0" i="1" baseline="0" dirty="0" err="1">
                          <a:latin typeface="Calibri"/>
                          <a:ea typeface="Calibri"/>
                          <a:cs typeface="Times New Roman"/>
                        </a:rPr>
                        <a:t>động</a:t>
                      </a:r>
                      <a:r>
                        <a:rPr lang="en-US" sz="1600" b="0" i="1" baseline="0" dirty="0">
                          <a:latin typeface="Calibri"/>
                          <a:ea typeface="Calibri"/>
                          <a:cs typeface="Times New Roman"/>
                        </a:rPr>
                        <a:t>…?</a:t>
                      </a:r>
                      <a:endParaRPr lang="en-US" sz="1600" b="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b="1" dirty="0">
                          <a:latin typeface="Calibri"/>
                          <a:ea typeface="Calibri"/>
                          <a:cs typeface="Times New Roman"/>
                        </a:rPr>
                        <a:t>Who helped me to understand?</a:t>
                      </a:r>
                    </a:p>
                    <a:p>
                      <a:pPr marL="0" marR="0" algn="ctr">
                        <a:lnSpc>
                          <a:spcPct val="115000"/>
                        </a:lnSpc>
                        <a:spcBef>
                          <a:spcPts val="0"/>
                        </a:spcBef>
                        <a:spcAft>
                          <a:spcPts val="0"/>
                        </a:spcAft>
                      </a:pPr>
                      <a:r>
                        <a:rPr lang="en-US" sz="1600" b="0" i="1" dirty="0">
                          <a:latin typeface="Calibri"/>
                          <a:ea typeface="Calibri"/>
                          <a:cs typeface="Times New Roman"/>
                        </a:rPr>
                        <a:t>Ai </a:t>
                      </a:r>
                      <a:r>
                        <a:rPr lang="en-US" sz="1600" b="0" i="1" dirty="0" err="1">
                          <a:latin typeface="Calibri"/>
                          <a:ea typeface="Calibri"/>
                          <a:cs typeface="Times New Roman"/>
                        </a:rPr>
                        <a:t>đã</a:t>
                      </a:r>
                      <a:r>
                        <a:rPr lang="en-US" sz="1600" b="0" i="1" baseline="0" dirty="0">
                          <a:latin typeface="Calibri"/>
                          <a:ea typeface="Calibri"/>
                          <a:cs typeface="Times New Roman"/>
                        </a:rPr>
                        <a:t> </a:t>
                      </a:r>
                      <a:r>
                        <a:rPr lang="en-US" sz="1600" b="0" i="1" baseline="0" dirty="0" err="1">
                          <a:latin typeface="Calibri"/>
                          <a:ea typeface="Calibri"/>
                          <a:cs typeface="Times New Roman"/>
                        </a:rPr>
                        <a:t>giúp</a:t>
                      </a:r>
                      <a:r>
                        <a:rPr lang="en-US" sz="1600" b="0" i="1" baseline="0" dirty="0">
                          <a:latin typeface="Calibri"/>
                          <a:ea typeface="Calibri"/>
                          <a:cs typeface="Times New Roman"/>
                        </a:rPr>
                        <a:t> </a:t>
                      </a:r>
                      <a:r>
                        <a:rPr lang="en-US" sz="1600" b="0" i="1" baseline="0" dirty="0" err="1">
                          <a:latin typeface="Calibri"/>
                          <a:ea typeface="Calibri"/>
                          <a:cs typeface="Times New Roman"/>
                        </a:rPr>
                        <a:t>tôi</a:t>
                      </a:r>
                      <a:r>
                        <a:rPr lang="en-US" sz="1600" b="0" i="1" baseline="0" dirty="0">
                          <a:latin typeface="Calibri"/>
                          <a:ea typeface="Calibri"/>
                          <a:cs typeface="Times New Roman"/>
                        </a:rPr>
                        <a:t> </a:t>
                      </a:r>
                      <a:r>
                        <a:rPr lang="en-US" sz="1600" b="0" i="1" baseline="0" dirty="0" err="1">
                          <a:latin typeface="Calibri"/>
                          <a:ea typeface="Calibri"/>
                          <a:cs typeface="Times New Roman"/>
                        </a:rPr>
                        <a:t>hiểu</a:t>
                      </a:r>
                      <a:r>
                        <a:rPr lang="en-US" sz="1600" b="0" i="1" baseline="0" dirty="0">
                          <a:latin typeface="Calibri"/>
                          <a:ea typeface="Calibri"/>
                          <a:cs typeface="Times New Roman"/>
                        </a:rPr>
                        <a:t>?</a:t>
                      </a:r>
                      <a:endParaRPr lang="en-US" sz="1600" b="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dirty="0">
                          <a:latin typeface="Calibri"/>
                          <a:ea typeface="Calibri"/>
                          <a:cs typeface="Times New Roman"/>
                        </a:rPr>
                        <a:t>I learnt well because…?</a:t>
                      </a:r>
                    </a:p>
                    <a:p>
                      <a:pPr marL="0" marR="0" algn="ctr">
                        <a:lnSpc>
                          <a:spcPct val="115000"/>
                        </a:lnSpc>
                        <a:spcBef>
                          <a:spcPts val="0"/>
                        </a:spcBef>
                        <a:spcAft>
                          <a:spcPts val="0"/>
                        </a:spcAft>
                      </a:pPr>
                      <a:r>
                        <a:rPr lang="en-US" sz="1600" b="0" i="1" dirty="0" err="1">
                          <a:latin typeface="Calibri"/>
                          <a:ea typeface="Calibri"/>
                          <a:cs typeface="Times New Roman"/>
                        </a:rPr>
                        <a:t>Tôi</a:t>
                      </a:r>
                      <a:r>
                        <a:rPr lang="en-US" sz="1600" b="0" i="1" baseline="0" dirty="0">
                          <a:latin typeface="Calibri"/>
                          <a:ea typeface="Calibri"/>
                          <a:cs typeface="Times New Roman"/>
                        </a:rPr>
                        <a:t> </a:t>
                      </a:r>
                      <a:r>
                        <a:rPr lang="en-US" sz="1600" b="0" i="1" baseline="0" dirty="0" err="1">
                          <a:latin typeface="Calibri"/>
                          <a:ea typeface="Calibri"/>
                          <a:cs typeface="Times New Roman"/>
                        </a:rPr>
                        <a:t>đã</a:t>
                      </a:r>
                      <a:r>
                        <a:rPr lang="en-US" sz="1600" b="0" i="1" baseline="0" dirty="0">
                          <a:latin typeface="Calibri"/>
                          <a:ea typeface="Calibri"/>
                          <a:cs typeface="Times New Roman"/>
                        </a:rPr>
                        <a:t> </a:t>
                      </a:r>
                      <a:r>
                        <a:rPr lang="en-US" sz="1600" b="0" i="1" baseline="0" dirty="0" err="1">
                          <a:latin typeface="Calibri"/>
                          <a:ea typeface="Calibri"/>
                          <a:cs typeface="Times New Roman"/>
                        </a:rPr>
                        <a:t>học</a:t>
                      </a:r>
                      <a:r>
                        <a:rPr lang="en-US" sz="1600" b="0" i="1" baseline="0" dirty="0">
                          <a:latin typeface="Calibri"/>
                          <a:ea typeface="Calibri"/>
                          <a:cs typeface="Times New Roman"/>
                        </a:rPr>
                        <a:t> </a:t>
                      </a:r>
                      <a:r>
                        <a:rPr lang="en-US" sz="1600" b="0" i="1" baseline="0" dirty="0" err="1">
                          <a:latin typeface="Calibri"/>
                          <a:ea typeface="Calibri"/>
                          <a:cs typeface="Times New Roman"/>
                        </a:rPr>
                        <a:t>hiểu</a:t>
                      </a:r>
                      <a:r>
                        <a:rPr lang="en-US" sz="1600" b="0" i="1" baseline="0" dirty="0">
                          <a:latin typeface="Calibri"/>
                          <a:ea typeface="Calibri"/>
                          <a:cs typeface="Times New Roman"/>
                        </a:rPr>
                        <a:t> </a:t>
                      </a:r>
                      <a:r>
                        <a:rPr lang="en-US" sz="1600" b="0" i="1" baseline="0" dirty="0" err="1">
                          <a:latin typeface="Calibri"/>
                          <a:ea typeface="Calibri"/>
                          <a:cs typeface="Times New Roman"/>
                        </a:rPr>
                        <a:t>ngay</a:t>
                      </a:r>
                      <a:r>
                        <a:rPr lang="en-US" sz="1600" b="0" i="1" baseline="0" dirty="0">
                          <a:latin typeface="Calibri"/>
                          <a:ea typeface="Calibri"/>
                          <a:cs typeface="Times New Roman"/>
                        </a:rPr>
                        <a:t> </a:t>
                      </a:r>
                      <a:r>
                        <a:rPr lang="en-US" sz="1600" b="0" i="1" baseline="0" dirty="0" err="1">
                          <a:latin typeface="Calibri"/>
                          <a:ea typeface="Calibri"/>
                          <a:cs typeface="Times New Roman"/>
                        </a:rPr>
                        <a:t>bời</a:t>
                      </a:r>
                      <a:r>
                        <a:rPr lang="en-US" sz="1600" b="0" i="1" baseline="0" dirty="0">
                          <a:latin typeface="Calibri"/>
                          <a:ea typeface="Calibri"/>
                          <a:cs typeface="Times New Roman"/>
                        </a:rPr>
                        <a:t> </a:t>
                      </a:r>
                      <a:r>
                        <a:rPr lang="en-US" sz="1600" b="0" i="1" baseline="0" dirty="0" err="1">
                          <a:latin typeface="Calibri"/>
                          <a:ea typeface="Calibri"/>
                          <a:cs typeface="Times New Roman"/>
                        </a:rPr>
                        <a:t>vì</a:t>
                      </a:r>
                      <a:r>
                        <a:rPr lang="en-US" sz="1600" b="0" i="1" baseline="0" dirty="0">
                          <a:latin typeface="Calibri"/>
                          <a:ea typeface="Calibri"/>
                          <a:cs typeface="Times New Roman"/>
                        </a:rPr>
                        <a:t>..?</a:t>
                      </a:r>
                      <a:endParaRPr lang="en-US" sz="1600" b="0" i="1" dirty="0">
                        <a:latin typeface="Calibri"/>
                        <a:ea typeface="Calibri"/>
                        <a:cs typeface="Times New Roman"/>
                      </a:endParaRPr>
                    </a:p>
                  </a:txBody>
                  <a:tcPr marL="51515" marR="51515" marT="0" marB="0"/>
                </a:tc>
                <a:extLst>
                  <a:ext uri="{0D108BD9-81ED-4DB2-BD59-A6C34878D82A}">
                    <a16:rowId xmlns:a16="http://schemas.microsoft.com/office/drawing/2014/main" val="10000"/>
                  </a:ext>
                </a:extLst>
              </a:tr>
              <a:tr h="1482572">
                <a:tc>
                  <a:txBody>
                    <a:bodyPr/>
                    <a:lstStyle/>
                    <a:p>
                      <a:pPr marL="0" marR="0" algn="ctr">
                        <a:lnSpc>
                          <a:spcPct val="115000"/>
                        </a:lnSpc>
                        <a:spcBef>
                          <a:spcPts val="0"/>
                        </a:spcBef>
                        <a:spcAft>
                          <a:spcPts val="0"/>
                        </a:spcAft>
                      </a:pPr>
                      <a:r>
                        <a:rPr lang="en-US" sz="1600" dirty="0">
                          <a:latin typeface="Calibri"/>
                          <a:ea typeface="Calibri"/>
                          <a:cs typeface="Times New Roman"/>
                        </a:rPr>
                        <a:t>what</a:t>
                      </a:r>
                      <a:r>
                        <a:rPr lang="en-US" sz="1600" baseline="0" dirty="0">
                          <a:latin typeface="Calibri"/>
                          <a:ea typeface="Calibri"/>
                          <a:cs typeface="Times New Roman"/>
                        </a:rPr>
                        <a:t> an isosceles triangle is</a:t>
                      </a:r>
                    </a:p>
                    <a:p>
                      <a:pPr marL="0" marR="0" algn="ctr">
                        <a:lnSpc>
                          <a:spcPct val="115000"/>
                        </a:lnSpc>
                        <a:spcBef>
                          <a:spcPts val="0"/>
                        </a:spcBef>
                        <a:spcAft>
                          <a:spcPts val="0"/>
                        </a:spcAft>
                      </a:pPr>
                      <a:r>
                        <a:rPr lang="en-US" sz="1600" i="1" baseline="0" dirty="0">
                          <a:latin typeface="Calibri"/>
                          <a:ea typeface="Calibri"/>
                          <a:cs typeface="Times New Roman"/>
                        </a:rPr>
                        <a:t>Tam </a:t>
                      </a:r>
                      <a:r>
                        <a:rPr lang="en-US" sz="1600" i="1" baseline="0" dirty="0" err="1">
                          <a:latin typeface="Calibri"/>
                          <a:ea typeface="Calibri"/>
                          <a:cs typeface="Times New Roman"/>
                        </a:rPr>
                        <a:t>giác</a:t>
                      </a:r>
                      <a:r>
                        <a:rPr lang="en-US" sz="1600" i="1" baseline="0" dirty="0">
                          <a:latin typeface="Calibri"/>
                          <a:ea typeface="Calibri"/>
                          <a:cs typeface="Times New Roman"/>
                        </a:rPr>
                        <a:t> </a:t>
                      </a:r>
                      <a:r>
                        <a:rPr lang="en-US" sz="1600" i="1" baseline="0" dirty="0" err="1">
                          <a:latin typeface="Calibri"/>
                          <a:ea typeface="Calibri"/>
                          <a:cs typeface="Times New Roman"/>
                        </a:rPr>
                        <a:t>cân</a:t>
                      </a:r>
                      <a:r>
                        <a:rPr lang="en-US" sz="1600" i="1" baseline="0" dirty="0">
                          <a:latin typeface="Calibri"/>
                          <a:ea typeface="Calibri"/>
                          <a:cs typeface="Times New Roman"/>
                        </a:rPr>
                        <a:t> </a:t>
                      </a:r>
                      <a:r>
                        <a:rPr lang="en-US" sz="1600" i="1" baseline="0" dirty="0" err="1">
                          <a:latin typeface="Calibri"/>
                          <a:ea typeface="Calibri"/>
                          <a:cs typeface="Times New Roman"/>
                        </a:rPr>
                        <a:t>là</a:t>
                      </a:r>
                      <a:r>
                        <a:rPr lang="en-US" sz="1600" i="1" baseline="0" dirty="0">
                          <a:latin typeface="Calibri"/>
                          <a:ea typeface="Calibri"/>
                          <a:cs typeface="Times New Roman"/>
                        </a:rPr>
                        <a:t> </a:t>
                      </a:r>
                      <a:r>
                        <a:rPr lang="en-US" sz="1600" i="1" baseline="0" dirty="0" err="1">
                          <a:latin typeface="Calibri"/>
                          <a:ea typeface="Calibri"/>
                          <a:cs typeface="Times New Roman"/>
                        </a:rPr>
                        <a:t>gì</a:t>
                      </a:r>
                      <a:endParaRPr lang="en-US" sz="160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dirty="0">
                          <a:latin typeface="Calibri"/>
                          <a:ea typeface="Calibri"/>
                          <a:cs typeface="Times New Roman"/>
                        </a:rPr>
                        <a:t>reading,</a:t>
                      </a:r>
                      <a:r>
                        <a:rPr lang="en-US" sz="1600" baseline="0" dirty="0">
                          <a:latin typeface="Calibri"/>
                          <a:ea typeface="Calibri"/>
                          <a:cs typeface="Times New Roman"/>
                        </a:rPr>
                        <a:t> drawing looking at a model</a:t>
                      </a:r>
                    </a:p>
                    <a:p>
                      <a:pPr marL="0" marR="0" algn="ctr">
                        <a:lnSpc>
                          <a:spcPct val="115000"/>
                        </a:lnSpc>
                        <a:spcBef>
                          <a:spcPts val="0"/>
                        </a:spcBef>
                        <a:spcAft>
                          <a:spcPts val="0"/>
                        </a:spcAft>
                      </a:pPr>
                      <a:r>
                        <a:rPr lang="en-US" sz="1600" i="1" baseline="0" dirty="0" err="1">
                          <a:latin typeface="Calibri"/>
                          <a:ea typeface="Calibri"/>
                          <a:cs typeface="Times New Roman"/>
                        </a:rPr>
                        <a:t>Đọc</a:t>
                      </a:r>
                      <a:r>
                        <a:rPr lang="en-US" sz="1600" i="1" baseline="0" dirty="0">
                          <a:latin typeface="Calibri"/>
                          <a:ea typeface="Calibri"/>
                          <a:cs typeface="Times New Roman"/>
                        </a:rPr>
                        <a:t>, </a:t>
                      </a:r>
                      <a:r>
                        <a:rPr lang="en-US" sz="1600" i="1" baseline="0" dirty="0" err="1">
                          <a:latin typeface="Calibri"/>
                          <a:ea typeface="Calibri"/>
                          <a:cs typeface="Times New Roman"/>
                        </a:rPr>
                        <a:t>vẽ</a:t>
                      </a:r>
                      <a:r>
                        <a:rPr lang="en-US" sz="1600" i="1" baseline="0" dirty="0">
                          <a:latin typeface="Calibri"/>
                          <a:ea typeface="Calibri"/>
                          <a:cs typeface="Times New Roman"/>
                        </a:rPr>
                        <a:t> </a:t>
                      </a:r>
                      <a:r>
                        <a:rPr lang="en-US" sz="1600" i="1" baseline="0" dirty="0" err="1">
                          <a:latin typeface="Calibri"/>
                          <a:ea typeface="Calibri"/>
                          <a:cs typeface="Times New Roman"/>
                        </a:rPr>
                        <a:t>theo</a:t>
                      </a:r>
                      <a:r>
                        <a:rPr lang="en-US" sz="1600" i="1" baseline="0" dirty="0">
                          <a:latin typeface="Calibri"/>
                          <a:ea typeface="Calibri"/>
                          <a:cs typeface="Times New Roman"/>
                        </a:rPr>
                        <a:t> </a:t>
                      </a:r>
                      <a:r>
                        <a:rPr lang="en-US" sz="1600" i="1" baseline="0" dirty="0" err="1">
                          <a:latin typeface="Calibri"/>
                          <a:ea typeface="Calibri"/>
                          <a:cs typeface="Times New Roman"/>
                        </a:rPr>
                        <a:t>mẫu</a:t>
                      </a:r>
                      <a:endParaRPr lang="en-US" sz="160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dirty="0">
                          <a:latin typeface="Calibri"/>
                          <a:ea typeface="Calibri"/>
                          <a:cs typeface="Times New Roman"/>
                        </a:rPr>
                        <a:t>my friend</a:t>
                      </a:r>
                    </a:p>
                    <a:p>
                      <a:pPr marL="0" marR="0" algn="ctr">
                        <a:lnSpc>
                          <a:spcPct val="115000"/>
                        </a:lnSpc>
                        <a:spcBef>
                          <a:spcPts val="0"/>
                        </a:spcBef>
                        <a:spcAft>
                          <a:spcPts val="0"/>
                        </a:spcAft>
                      </a:pPr>
                      <a:r>
                        <a:rPr lang="en-US" sz="1600" i="1" dirty="0" err="1">
                          <a:latin typeface="Calibri"/>
                          <a:ea typeface="Calibri"/>
                          <a:cs typeface="Times New Roman"/>
                        </a:rPr>
                        <a:t>Bạn</a:t>
                      </a:r>
                      <a:r>
                        <a:rPr lang="en-US" sz="1600" i="1" baseline="0" dirty="0">
                          <a:latin typeface="Calibri"/>
                          <a:ea typeface="Calibri"/>
                          <a:cs typeface="Times New Roman"/>
                        </a:rPr>
                        <a:t> </a:t>
                      </a:r>
                      <a:r>
                        <a:rPr lang="en-US" sz="1600" i="1" baseline="0" dirty="0" err="1">
                          <a:latin typeface="Calibri"/>
                          <a:ea typeface="Calibri"/>
                          <a:cs typeface="Times New Roman"/>
                        </a:rPr>
                        <a:t>tôi</a:t>
                      </a:r>
                      <a:endParaRPr lang="en-US" sz="160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r>
                        <a:rPr lang="en-US" sz="1600" dirty="0">
                          <a:latin typeface="Calibri"/>
                          <a:ea typeface="Calibri"/>
                          <a:cs typeface="Times New Roman"/>
                        </a:rPr>
                        <a:t>I could see what was needed and talk it over with someone else</a:t>
                      </a:r>
                    </a:p>
                    <a:p>
                      <a:pPr marL="0" marR="0" algn="ctr">
                        <a:lnSpc>
                          <a:spcPct val="115000"/>
                        </a:lnSpc>
                        <a:spcBef>
                          <a:spcPts val="0"/>
                        </a:spcBef>
                        <a:spcAft>
                          <a:spcPts val="0"/>
                        </a:spcAft>
                      </a:pPr>
                      <a:r>
                        <a:rPr lang="en-US" sz="1600" i="1" dirty="0" err="1">
                          <a:latin typeface="Calibri"/>
                          <a:ea typeface="Calibri"/>
                          <a:cs typeface="Times New Roman"/>
                        </a:rPr>
                        <a:t>Tôi</a:t>
                      </a:r>
                      <a:r>
                        <a:rPr lang="en-US" sz="1600" i="1" baseline="0" dirty="0">
                          <a:latin typeface="Calibri"/>
                          <a:ea typeface="Calibri"/>
                          <a:cs typeface="Times New Roman"/>
                        </a:rPr>
                        <a:t> </a:t>
                      </a:r>
                      <a:r>
                        <a:rPr lang="en-US" sz="1600" i="1" baseline="0" dirty="0" err="1">
                          <a:latin typeface="Calibri"/>
                          <a:ea typeface="Calibri"/>
                          <a:cs typeface="Times New Roman"/>
                        </a:rPr>
                        <a:t>có</a:t>
                      </a:r>
                      <a:r>
                        <a:rPr lang="en-US" sz="1600" i="1" baseline="0" dirty="0">
                          <a:latin typeface="Calibri"/>
                          <a:ea typeface="Calibri"/>
                          <a:cs typeface="Times New Roman"/>
                        </a:rPr>
                        <a:t> </a:t>
                      </a:r>
                      <a:r>
                        <a:rPr lang="en-US" sz="1600" i="1" baseline="0" dirty="0" err="1">
                          <a:latin typeface="Calibri"/>
                          <a:ea typeface="Calibri"/>
                          <a:cs typeface="Times New Roman"/>
                        </a:rPr>
                        <a:t>thể</a:t>
                      </a:r>
                      <a:r>
                        <a:rPr lang="en-US" sz="1600" i="1" baseline="0" dirty="0">
                          <a:latin typeface="Calibri"/>
                          <a:ea typeface="Calibri"/>
                          <a:cs typeface="Times New Roman"/>
                        </a:rPr>
                        <a:t> </a:t>
                      </a:r>
                      <a:r>
                        <a:rPr lang="en-US" sz="1600" i="1" baseline="0" dirty="0" err="1">
                          <a:latin typeface="Calibri"/>
                          <a:ea typeface="Calibri"/>
                          <a:cs typeface="Times New Roman"/>
                        </a:rPr>
                        <a:t>nhìn</a:t>
                      </a:r>
                      <a:r>
                        <a:rPr lang="en-US" sz="1600" i="1" baseline="0" dirty="0">
                          <a:latin typeface="Calibri"/>
                          <a:ea typeface="Calibri"/>
                          <a:cs typeface="Times New Roman"/>
                        </a:rPr>
                        <a:t> </a:t>
                      </a:r>
                      <a:r>
                        <a:rPr lang="en-US" sz="1600" i="1" baseline="0" dirty="0" err="1">
                          <a:latin typeface="Calibri"/>
                          <a:ea typeface="Calibri"/>
                          <a:cs typeface="Times New Roman"/>
                        </a:rPr>
                        <a:t>ra</a:t>
                      </a:r>
                      <a:r>
                        <a:rPr lang="en-US" sz="1600" i="1" baseline="0" dirty="0">
                          <a:latin typeface="Calibri"/>
                          <a:ea typeface="Calibri"/>
                          <a:cs typeface="Times New Roman"/>
                        </a:rPr>
                        <a:t> </a:t>
                      </a:r>
                      <a:r>
                        <a:rPr lang="en-US" sz="1600" i="1" baseline="0" dirty="0" err="1">
                          <a:latin typeface="Calibri"/>
                          <a:ea typeface="Calibri"/>
                          <a:cs typeface="Times New Roman"/>
                        </a:rPr>
                        <a:t>những</a:t>
                      </a:r>
                      <a:r>
                        <a:rPr lang="en-US" sz="1600" i="1" baseline="0" dirty="0">
                          <a:latin typeface="Calibri"/>
                          <a:ea typeface="Calibri"/>
                          <a:cs typeface="Times New Roman"/>
                        </a:rPr>
                        <a:t> </a:t>
                      </a:r>
                      <a:r>
                        <a:rPr lang="en-US" sz="1600" i="1" baseline="0" dirty="0" err="1">
                          <a:latin typeface="Calibri"/>
                          <a:ea typeface="Calibri"/>
                          <a:cs typeface="Times New Roman"/>
                        </a:rPr>
                        <a:t>nội</a:t>
                      </a:r>
                      <a:r>
                        <a:rPr lang="en-US" sz="1600" i="1" baseline="0" dirty="0">
                          <a:latin typeface="Calibri"/>
                          <a:ea typeface="Calibri"/>
                          <a:cs typeface="Times New Roman"/>
                        </a:rPr>
                        <a:t> dung </a:t>
                      </a:r>
                      <a:r>
                        <a:rPr lang="en-US" sz="1600" i="1" baseline="0" dirty="0" err="1">
                          <a:latin typeface="Calibri"/>
                          <a:ea typeface="Calibri"/>
                          <a:cs typeface="Times New Roman"/>
                        </a:rPr>
                        <a:t>cần</a:t>
                      </a:r>
                      <a:r>
                        <a:rPr lang="en-US" sz="1600" i="1" baseline="0" dirty="0">
                          <a:latin typeface="Calibri"/>
                          <a:ea typeface="Calibri"/>
                          <a:cs typeface="Times New Roman"/>
                        </a:rPr>
                        <a:t> </a:t>
                      </a:r>
                      <a:r>
                        <a:rPr lang="en-US" sz="1600" i="1" baseline="0" dirty="0" err="1">
                          <a:latin typeface="Calibri"/>
                          <a:ea typeface="Calibri"/>
                          <a:cs typeface="Times New Roman"/>
                        </a:rPr>
                        <a:t>thiết</a:t>
                      </a:r>
                      <a:r>
                        <a:rPr lang="en-US" sz="1600" i="1" baseline="0" dirty="0">
                          <a:latin typeface="Calibri"/>
                          <a:ea typeface="Calibri"/>
                          <a:cs typeface="Times New Roman"/>
                        </a:rPr>
                        <a:t> </a:t>
                      </a:r>
                      <a:r>
                        <a:rPr lang="en-US" sz="1600" i="1" baseline="0" dirty="0" err="1">
                          <a:latin typeface="Calibri"/>
                          <a:ea typeface="Calibri"/>
                          <a:cs typeface="Times New Roman"/>
                        </a:rPr>
                        <a:t>và</a:t>
                      </a:r>
                      <a:r>
                        <a:rPr lang="en-US" sz="1600" i="1" baseline="0" dirty="0">
                          <a:latin typeface="Calibri"/>
                          <a:ea typeface="Calibri"/>
                          <a:cs typeface="Times New Roman"/>
                        </a:rPr>
                        <a:t> </a:t>
                      </a:r>
                      <a:r>
                        <a:rPr lang="en-US" sz="1600" i="1" baseline="0" dirty="0" err="1">
                          <a:latin typeface="Calibri"/>
                          <a:ea typeface="Calibri"/>
                          <a:cs typeface="Times New Roman"/>
                        </a:rPr>
                        <a:t>trao</a:t>
                      </a:r>
                      <a:r>
                        <a:rPr lang="en-US" sz="1600" i="1" baseline="0" dirty="0">
                          <a:latin typeface="Calibri"/>
                          <a:ea typeface="Calibri"/>
                          <a:cs typeface="Times New Roman"/>
                        </a:rPr>
                        <a:t> </a:t>
                      </a:r>
                      <a:r>
                        <a:rPr lang="en-US" sz="1600" i="1" baseline="0" dirty="0" err="1">
                          <a:latin typeface="Calibri"/>
                          <a:ea typeface="Calibri"/>
                          <a:cs typeface="Times New Roman"/>
                        </a:rPr>
                        <a:t>đổi</a:t>
                      </a:r>
                      <a:r>
                        <a:rPr lang="en-US" sz="1600" i="1" baseline="0" dirty="0">
                          <a:latin typeface="Calibri"/>
                          <a:ea typeface="Calibri"/>
                          <a:cs typeface="Times New Roman"/>
                        </a:rPr>
                        <a:t> </a:t>
                      </a:r>
                      <a:r>
                        <a:rPr lang="en-US" sz="1600" i="1" baseline="0" dirty="0" err="1">
                          <a:latin typeface="Calibri"/>
                          <a:ea typeface="Calibri"/>
                          <a:cs typeface="Times New Roman"/>
                        </a:rPr>
                        <a:t>thảo</a:t>
                      </a:r>
                      <a:r>
                        <a:rPr lang="en-US" sz="1600" i="1" baseline="0" dirty="0">
                          <a:latin typeface="Calibri"/>
                          <a:ea typeface="Calibri"/>
                          <a:cs typeface="Times New Roman"/>
                        </a:rPr>
                        <a:t> </a:t>
                      </a:r>
                      <a:r>
                        <a:rPr lang="en-US" sz="1600" i="1" baseline="0" dirty="0" err="1">
                          <a:latin typeface="Calibri"/>
                          <a:ea typeface="Calibri"/>
                          <a:cs typeface="Times New Roman"/>
                        </a:rPr>
                        <a:t>luận</a:t>
                      </a:r>
                      <a:r>
                        <a:rPr lang="en-US" sz="1600" i="1" baseline="0" dirty="0">
                          <a:latin typeface="Calibri"/>
                          <a:ea typeface="Calibri"/>
                          <a:cs typeface="Times New Roman"/>
                        </a:rPr>
                        <a:t> </a:t>
                      </a:r>
                      <a:r>
                        <a:rPr lang="en-US" sz="1600" i="1" baseline="0" dirty="0" err="1">
                          <a:latin typeface="Calibri"/>
                          <a:ea typeface="Calibri"/>
                          <a:cs typeface="Times New Roman"/>
                        </a:rPr>
                        <a:t>với</a:t>
                      </a:r>
                      <a:r>
                        <a:rPr lang="en-US" sz="1600" i="1" baseline="0" dirty="0">
                          <a:latin typeface="Calibri"/>
                          <a:ea typeface="Calibri"/>
                          <a:cs typeface="Times New Roman"/>
                        </a:rPr>
                        <a:t> </a:t>
                      </a:r>
                      <a:r>
                        <a:rPr lang="en-US" sz="1600" i="1" baseline="0" dirty="0" err="1">
                          <a:latin typeface="Calibri"/>
                          <a:ea typeface="Calibri"/>
                          <a:cs typeface="Times New Roman"/>
                        </a:rPr>
                        <a:t>người</a:t>
                      </a:r>
                      <a:r>
                        <a:rPr lang="en-US" sz="1600" i="1" baseline="0" dirty="0">
                          <a:latin typeface="Calibri"/>
                          <a:ea typeface="Calibri"/>
                          <a:cs typeface="Times New Roman"/>
                        </a:rPr>
                        <a:t> </a:t>
                      </a:r>
                      <a:r>
                        <a:rPr lang="en-US" sz="1600" i="1" baseline="0" dirty="0" err="1">
                          <a:latin typeface="Calibri"/>
                          <a:ea typeface="Calibri"/>
                          <a:cs typeface="Times New Roman"/>
                        </a:rPr>
                        <a:t>người</a:t>
                      </a:r>
                      <a:r>
                        <a:rPr lang="en-US" sz="1600" i="1" baseline="0" dirty="0">
                          <a:latin typeface="Calibri"/>
                          <a:ea typeface="Calibri"/>
                          <a:cs typeface="Times New Roman"/>
                        </a:rPr>
                        <a:t> </a:t>
                      </a:r>
                      <a:r>
                        <a:rPr lang="en-US" sz="1600" i="1" baseline="0" dirty="0" err="1">
                          <a:latin typeface="Calibri"/>
                          <a:ea typeface="Calibri"/>
                          <a:cs typeface="Times New Roman"/>
                        </a:rPr>
                        <a:t>khác</a:t>
                      </a:r>
                      <a:endParaRPr lang="en-US" sz="1600" i="1" dirty="0">
                        <a:latin typeface="Calibri"/>
                        <a:ea typeface="Calibri"/>
                        <a:cs typeface="Times New Roman"/>
                      </a:endParaRPr>
                    </a:p>
                  </a:txBody>
                  <a:tcPr marL="51515" marR="51515" marT="0" marB="0"/>
                </a:tc>
                <a:extLst>
                  <a:ext uri="{0D108BD9-81ED-4DB2-BD59-A6C34878D82A}">
                    <a16:rowId xmlns:a16="http://schemas.microsoft.com/office/drawing/2014/main" val="10001"/>
                  </a:ext>
                </a:extLst>
              </a:tr>
              <a:tr h="1150102">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515" marR="51515" marT="0" marB="0"/>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515" marR="51515" marT="0" marB="0"/>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515" marR="51515" marT="0" marB="0"/>
                </a:tc>
                <a:tc>
                  <a:txBody>
                    <a:bodyPr/>
                    <a:lstStyle/>
                    <a:p>
                      <a:pPr marL="0" marR="0">
                        <a:lnSpc>
                          <a:spcPct val="115000"/>
                        </a:lnSpc>
                        <a:spcBef>
                          <a:spcPts val="0"/>
                        </a:spcBef>
                        <a:spcAft>
                          <a:spcPts val="0"/>
                        </a:spcAft>
                      </a:pPr>
                      <a:endParaRPr lang="en-US" sz="800" dirty="0">
                        <a:latin typeface="Calibri"/>
                        <a:ea typeface="Calibri"/>
                        <a:cs typeface="Times New Roman"/>
                      </a:endParaRPr>
                    </a:p>
                  </a:txBody>
                  <a:tcPr marL="51515" marR="5151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1707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0" y="195072"/>
            <a:ext cx="10972800" cy="1252728"/>
          </a:xfrm>
        </p:spPr>
        <p:txBody>
          <a:bodyPr>
            <a:normAutofit/>
          </a:bodyPr>
          <a:lstStyle/>
          <a:p>
            <a:r>
              <a:rPr lang="en-US" sz="2800" dirty="0">
                <a:latin typeface="Calibri" pitchFamily="34" charset="0"/>
              </a:rPr>
              <a:t>Remember a time when you did not learn very well – Learning Log 2</a:t>
            </a:r>
            <a:br>
              <a:rPr lang="en-US" sz="2800" dirty="0">
                <a:latin typeface="Calibri" pitchFamily="34" charset="0"/>
              </a:rPr>
            </a:br>
            <a:r>
              <a:rPr lang="en-US" sz="2800" b="0" i="1" dirty="0" err="1">
                <a:latin typeface="Calibri" pitchFamily="34" charset="0"/>
              </a:rPr>
              <a:t>Hãy</a:t>
            </a:r>
            <a:r>
              <a:rPr lang="en-US" sz="2800" b="0" i="1" dirty="0">
                <a:latin typeface="Calibri" pitchFamily="34" charset="0"/>
              </a:rPr>
              <a:t> </a:t>
            </a:r>
            <a:r>
              <a:rPr lang="en-US" sz="2800" b="0" i="1" dirty="0" err="1">
                <a:latin typeface="Calibri" pitchFamily="34" charset="0"/>
              </a:rPr>
              <a:t>nhớ</a:t>
            </a:r>
            <a:r>
              <a:rPr lang="en-US" sz="2800" b="0" i="1" dirty="0">
                <a:latin typeface="Calibri" pitchFamily="34" charset="0"/>
              </a:rPr>
              <a:t> </a:t>
            </a:r>
            <a:r>
              <a:rPr lang="en-US" sz="2800" b="0" i="1" dirty="0" err="1">
                <a:latin typeface="Calibri" pitchFamily="34" charset="0"/>
              </a:rPr>
              <a:t>lại</a:t>
            </a:r>
            <a:r>
              <a:rPr lang="en-US" sz="2800" b="0" i="1" dirty="0">
                <a:latin typeface="Calibri" pitchFamily="34" charset="0"/>
              </a:rPr>
              <a:t> </a:t>
            </a:r>
            <a:r>
              <a:rPr lang="en-US" sz="2800" b="0" i="1" dirty="0" err="1">
                <a:latin typeface="Calibri" pitchFamily="34" charset="0"/>
              </a:rPr>
              <a:t>một</a:t>
            </a:r>
            <a:r>
              <a:rPr lang="en-US" sz="2800" b="0" i="1" dirty="0">
                <a:latin typeface="Calibri" pitchFamily="34" charset="0"/>
              </a:rPr>
              <a:t> </a:t>
            </a:r>
            <a:r>
              <a:rPr lang="en-US" sz="2800" b="0" i="1" dirty="0" err="1">
                <a:latin typeface="Calibri" pitchFamily="34" charset="0"/>
              </a:rPr>
              <a:t>lần</a:t>
            </a:r>
            <a:r>
              <a:rPr lang="en-US" sz="2800" b="0" i="1" dirty="0">
                <a:latin typeface="Calibri" pitchFamily="34" charset="0"/>
              </a:rPr>
              <a:t> </a:t>
            </a:r>
            <a:r>
              <a:rPr lang="en-US" sz="2800" b="0" i="1" dirty="0" err="1">
                <a:latin typeface="Calibri" pitchFamily="34" charset="0"/>
              </a:rPr>
              <a:t>anh</a:t>
            </a:r>
            <a:r>
              <a:rPr lang="en-US" sz="2800" b="0" i="1" dirty="0">
                <a:latin typeface="Calibri" pitchFamily="34" charset="0"/>
              </a:rPr>
              <a:t>/</a:t>
            </a:r>
            <a:r>
              <a:rPr lang="en-US" sz="2800" b="0" i="1" dirty="0" err="1">
                <a:latin typeface="Calibri" pitchFamily="34" charset="0"/>
              </a:rPr>
              <a:t>chị</a:t>
            </a:r>
            <a:r>
              <a:rPr lang="en-US" sz="2800" b="0" i="1" dirty="0">
                <a:latin typeface="Calibri" pitchFamily="34" charset="0"/>
              </a:rPr>
              <a:t> </a:t>
            </a:r>
            <a:r>
              <a:rPr lang="en-US" sz="2800" b="0" i="1" dirty="0" err="1">
                <a:latin typeface="Calibri" pitchFamily="34" charset="0"/>
              </a:rPr>
              <a:t>không</a:t>
            </a:r>
            <a:r>
              <a:rPr lang="en-US" sz="2800" b="0" i="1" dirty="0">
                <a:latin typeface="Calibri" pitchFamily="34" charset="0"/>
              </a:rPr>
              <a:t> </a:t>
            </a:r>
            <a:r>
              <a:rPr lang="en-US" sz="2800" b="0" i="1" dirty="0" err="1">
                <a:latin typeface="Calibri" pitchFamily="34" charset="0"/>
              </a:rPr>
              <a:t>học</a:t>
            </a:r>
            <a:r>
              <a:rPr lang="en-US" sz="2800" b="0" i="1" dirty="0">
                <a:latin typeface="Calibri" pitchFamily="34" charset="0"/>
              </a:rPr>
              <a:t> </a:t>
            </a:r>
            <a:r>
              <a:rPr lang="en-US" sz="2800" b="0" i="1" dirty="0" err="1">
                <a:latin typeface="Calibri" pitchFamily="34" charset="0"/>
              </a:rPr>
              <a:t>được</a:t>
            </a:r>
            <a:endParaRPr lang="en-US" sz="2800" dirty="0">
              <a:latin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559515"/>
              </p:ext>
            </p:extLst>
          </p:nvPr>
        </p:nvGraphicFramePr>
        <p:xfrm>
          <a:off x="1524000" y="1447801"/>
          <a:ext cx="9144000" cy="52906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3"/>
                    </a:ext>
                  </a:extLst>
                </a:gridCol>
                <a:gridCol w="3048000">
                  <a:extLst>
                    <a:ext uri="{9D8B030D-6E8A-4147-A177-3AD203B41FA5}">
                      <a16:colId xmlns:a16="http://schemas.microsoft.com/office/drawing/2014/main" val="20004"/>
                    </a:ext>
                  </a:extLst>
                </a:gridCol>
              </a:tblGrid>
              <a:tr h="2862179">
                <a:tc>
                  <a:txBody>
                    <a:bodyPr/>
                    <a:lstStyle/>
                    <a:p>
                      <a:pPr marL="0" marR="0" algn="ctr">
                        <a:lnSpc>
                          <a:spcPct val="115000"/>
                        </a:lnSpc>
                        <a:spcBef>
                          <a:spcPts val="0"/>
                        </a:spcBef>
                        <a:spcAft>
                          <a:spcPts val="0"/>
                        </a:spcAft>
                      </a:pPr>
                      <a:endParaRPr lang="en-US" sz="1800" dirty="0">
                        <a:latin typeface="Calibri"/>
                        <a:ea typeface="Calibri"/>
                        <a:cs typeface="Times New Roman"/>
                      </a:endParaRPr>
                    </a:p>
                    <a:p>
                      <a:pPr marL="0" marR="0" algn="ctr">
                        <a:lnSpc>
                          <a:spcPct val="115000"/>
                        </a:lnSpc>
                        <a:spcBef>
                          <a:spcPts val="0"/>
                        </a:spcBef>
                        <a:spcAft>
                          <a:spcPts val="0"/>
                        </a:spcAft>
                      </a:pPr>
                      <a:r>
                        <a:rPr lang="en-US" sz="1800" b="1" dirty="0">
                          <a:latin typeface="Calibri"/>
                          <a:ea typeface="Calibri"/>
                          <a:cs typeface="Times New Roman"/>
                        </a:rPr>
                        <a:t>One time I remember I did not learn well was …</a:t>
                      </a:r>
                    </a:p>
                    <a:p>
                      <a:pPr marL="0" marR="0" algn="ctr">
                        <a:lnSpc>
                          <a:spcPct val="115000"/>
                        </a:lnSpc>
                        <a:spcBef>
                          <a:spcPts val="0"/>
                        </a:spcBef>
                        <a:spcAft>
                          <a:spcPts val="0"/>
                        </a:spcAft>
                      </a:pPr>
                      <a:r>
                        <a:rPr lang="en-US" sz="1800" b="0" i="1" dirty="0" err="1">
                          <a:latin typeface="Calibri"/>
                          <a:ea typeface="Calibri"/>
                          <a:cs typeface="Times New Roman"/>
                        </a:rPr>
                        <a:t>Một</a:t>
                      </a:r>
                      <a:r>
                        <a:rPr lang="en-US" sz="1800" b="0" i="1" dirty="0">
                          <a:latin typeface="Calibri"/>
                          <a:ea typeface="Calibri"/>
                          <a:cs typeface="Times New Roman"/>
                        </a:rPr>
                        <a:t> </a:t>
                      </a:r>
                      <a:r>
                        <a:rPr lang="en-US" sz="1800" b="0" i="1" dirty="0" err="1">
                          <a:latin typeface="Calibri"/>
                          <a:ea typeface="Calibri"/>
                          <a:cs typeface="Times New Roman"/>
                        </a:rPr>
                        <a:t>lần</a:t>
                      </a:r>
                      <a:r>
                        <a:rPr lang="en-US" sz="1800" b="0" i="1" dirty="0">
                          <a:latin typeface="Calibri"/>
                          <a:ea typeface="Calibri"/>
                          <a:cs typeface="Times New Roman"/>
                        </a:rPr>
                        <a:t> </a:t>
                      </a:r>
                      <a:r>
                        <a:rPr lang="en-US" sz="1800" b="0" i="1" dirty="0" err="1">
                          <a:latin typeface="Calibri"/>
                          <a:ea typeface="Calibri"/>
                          <a:cs typeface="Times New Roman"/>
                        </a:rPr>
                        <a:t>không</a:t>
                      </a:r>
                      <a:r>
                        <a:rPr lang="en-US" sz="1800" b="0" i="1" dirty="0">
                          <a:latin typeface="Calibri"/>
                          <a:ea typeface="Calibri"/>
                          <a:cs typeface="Times New Roman"/>
                        </a:rPr>
                        <a:t> </a:t>
                      </a:r>
                      <a:r>
                        <a:rPr lang="en-US" sz="1800" b="0" i="1" dirty="0" err="1">
                          <a:latin typeface="Calibri"/>
                          <a:ea typeface="Calibri"/>
                          <a:cs typeface="Times New Roman"/>
                        </a:rPr>
                        <a:t>học</a:t>
                      </a:r>
                      <a:r>
                        <a:rPr lang="en-US" sz="1800" b="0" i="1" dirty="0">
                          <a:latin typeface="Calibri"/>
                          <a:ea typeface="Calibri"/>
                          <a:cs typeface="Times New Roman"/>
                        </a:rPr>
                        <a:t> </a:t>
                      </a:r>
                      <a:r>
                        <a:rPr lang="en-US" sz="1800" b="0" i="1" dirty="0" err="1">
                          <a:latin typeface="Calibri"/>
                          <a:ea typeface="Calibri"/>
                          <a:cs typeface="Times New Roman"/>
                        </a:rPr>
                        <a:t>được</a:t>
                      </a:r>
                      <a:r>
                        <a:rPr lang="en-US" sz="1800" b="0" i="1" dirty="0">
                          <a:latin typeface="Calibri"/>
                          <a:ea typeface="Calibri"/>
                          <a:cs typeface="Times New Roman"/>
                        </a:rPr>
                        <a:t> </a:t>
                      </a:r>
                      <a:r>
                        <a:rPr lang="en-US" sz="1800" b="0" i="1" dirty="0" err="1">
                          <a:latin typeface="Calibri"/>
                          <a:ea typeface="Calibri"/>
                          <a:cs typeface="Times New Roman"/>
                        </a:rPr>
                        <a:t>mà</a:t>
                      </a:r>
                      <a:r>
                        <a:rPr lang="en-US" sz="1800" b="0" i="1" dirty="0">
                          <a:latin typeface="Calibri"/>
                          <a:ea typeface="Calibri"/>
                          <a:cs typeface="Times New Roman"/>
                        </a:rPr>
                        <a:t> </a:t>
                      </a:r>
                      <a:r>
                        <a:rPr lang="en-US" sz="1800" b="0" i="1" dirty="0" err="1">
                          <a:latin typeface="Calibri"/>
                          <a:ea typeface="Calibri"/>
                          <a:cs typeface="Times New Roman"/>
                        </a:rPr>
                        <a:t>tôi</a:t>
                      </a:r>
                      <a:r>
                        <a:rPr lang="en-US" sz="1800" b="0" i="1" dirty="0">
                          <a:latin typeface="Calibri"/>
                          <a:ea typeface="Calibri"/>
                          <a:cs typeface="Times New Roman"/>
                        </a:rPr>
                        <a:t> </a:t>
                      </a:r>
                      <a:r>
                        <a:rPr lang="en-US" sz="1800" b="0" i="1" dirty="0" err="1">
                          <a:latin typeface="Calibri"/>
                          <a:ea typeface="Calibri"/>
                          <a:cs typeface="Times New Roman"/>
                        </a:rPr>
                        <a:t>nhớ</a:t>
                      </a:r>
                      <a:r>
                        <a:rPr lang="en-US" sz="1800" b="0" i="1" dirty="0">
                          <a:latin typeface="Calibri"/>
                          <a:ea typeface="Calibri"/>
                          <a:cs typeface="Times New Roman"/>
                        </a:rPr>
                        <a:t> </a:t>
                      </a:r>
                      <a:r>
                        <a:rPr lang="en-US" sz="1800" b="0" i="1" dirty="0" err="1">
                          <a:latin typeface="Calibri"/>
                          <a:ea typeface="Calibri"/>
                          <a:cs typeface="Times New Roman"/>
                        </a:rPr>
                        <a:t>là</a:t>
                      </a:r>
                      <a:r>
                        <a:rPr lang="en-US" sz="1800" b="0" i="1" dirty="0">
                          <a:latin typeface="Calibri"/>
                          <a:ea typeface="Calibri"/>
                          <a:cs typeface="Times New Roman"/>
                        </a:rPr>
                        <a:t> </a:t>
                      </a:r>
                    </a:p>
                  </a:txBody>
                  <a:tcPr marL="51515" marR="51515" marT="0" marB="0"/>
                </a:tc>
                <a:tc>
                  <a:txBody>
                    <a:bodyPr/>
                    <a:lstStyle/>
                    <a:p>
                      <a:pPr marL="0" marR="0" algn="ctr">
                        <a:lnSpc>
                          <a:spcPct val="115000"/>
                        </a:lnSpc>
                        <a:spcBef>
                          <a:spcPts val="0"/>
                        </a:spcBef>
                        <a:spcAft>
                          <a:spcPts val="0"/>
                        </a:spcAft>
                      </a:pPr>
                      <a:endParaRPr lang="en-US" sz="1800" dirty="0">
                        <a:latin typeface="Calibri"/>
                        <a:ea typeface="Calibri"/>
                        <a:cs typeface="Times New Roman"/>
                      </a:endParaRPr>
                    </a:p>
                    <a:p>
                      <a:pPr marL="0" marR="0" algn="ctr">
                        <a:lnSpc>
                          <a:spcPct val="115000"/>
                        </a:lnSpc>
                        <a:spcBef>
                          <a:spcPts val="0"/>
                        </a:spcBef>
                        <a:spcAft>
                          <a:spcPts val="0"/>
                        </a:spcAft>
                      </a:pPr>
                      <a:r>
                        <a:rPr lang="en-US" sz="1800" b="1" dirty="0">
                          <a:latin typeface="Calibri"/>
                          <a:ea typeface="Calibri"/>
                          <a:cs typeface="Times New Roman"/>
                        </a:rPr>
                        <a:t>How I was trying to learn was </a:t>
                      </a:r>
                    </a:p>
                    <a:p>
                      <a:pPr marL="285750" marR="0" indent="-285750" algn="ctr">
                        <a:lnSpc>
                          <a:spcPct val="115000"/>
                        </a:lnSpc>
                        <a:spcBef>
                          <a:spcPts val="0"/>
                        </a:spcBef>
                        <a:spcAft>
                          <a:spcPts val="0"/>
                        </a:spcAft>
                        <a:buFontTx/>
                        <a:buChar char="-"/>
                      </a:pPr>
                      <a:r>
                        <a:rPr lang="en-US" sz="1800" b="1" dirty="0">
                          <a:latin typeface="Calibri"/>
                          <a:ea typeface="Calibri"/>
                          <a:cs typeface="Times New Roman"/>
                        </a:rPr>
                        <a:t>video, diagrams, listening, discussing, hands-on, activity…?</a:t>
                      </a:r>
                    </a:p>
                    <a:p>
                      <a:pPr marL="285750" marR="0" indent="-285750" algn="ctr">
                        <a:lnSpc>
                          <a:spcPct val="115000"/>
                        </a:lnSpc>
                        <a:spcBef>
                          <a:spcPts val="0"/>
                        </a:spcBef>
                        <a:spcAft>
                          <a:spcPts val="0"/>
                        </a:spcAft>
                        <a:buFontTx/>
                        <a:buChar char="-"/>
                      </a:pPr>
                      <a:r>
                        <a:rPr lang="en-US" sz="1800" b="0" i="1" dirty="0" err="1">
                          <a:latin typeface="Calibri"/>
                          <a:ea typeface="Calibri"/>
                          <a:cs typeface="Times New Roman"/>
                        </a:rPr>
                        <a:t>Cách</a:t>
                      </a:r>
                      <a:r>
                        <a:rPr lang="en-US" sz="1800" b="0" i="1" dirty="0">
                          <a:latin typeface="Calibri"/>
                          <a:ea typeface="Calibri"/>
                          <a:cs typeface="Times New Roman"/>
                        </a:rPr>
                        <a:t> </a:t>
                      </a:r>
                      <a:r>
                        <a:rPr lang="en-US" sz="1800" b="0" i="1" dirty="0" err="1">
                          <a:latin typeface="Calibri"/>
                          <a:ea typeface="Calibri"/>
                          <a:cs typeface="Times New Roman"/>
                        </a:rPr>
                        <a:t>mà</a:t>
                      </a:r>
                      <a:r>
                        <a:rPr lang="en-US" sz="1800" b="0" i="1" dirty="0">
                          <a:latin typeface="Calibri"/>
                          <a:ea typeface="Calibri"/>
                          <a:cs typeface="Times New Roman"/>
                        </a:rPr>
                        <a:t> </a:t>
                      </a:r>
                      <a:r>
                        <a:rPr lang="en-US" sz="1800" b="0" i="1" dirty="0" err="1">
                          <a:latin typeface="Calibri"/>
                          <a:ea typeface="Calibri"/>
                          <a:cs typeface="Times New Roman"/>
                        </a:rPr>
                        <a:t>tôi</a:t>
                      </a:r>
                      <a:r>
                        <a:rPr lang="en-US" sz="1800" b="0" i="1" dirty="0">
                          <a:latin typeface="Calibri"/>
                          <a:ea typeface="Calibri"/>
                          <a:cs typeface="Times New Roman"/>
                        </a:rPr>
                        <a:t> </a:t>
                      </a:r>
                      <a:r>
                        <a:rPr lang="en-US" sz="1800" b="0" i="1" dirty="0" err="1">
                          <a:latin typeface="Calibri"/>
                          <a:ea typeface="Calibri"/>
                          <a:cs typeface="Times New Roman"/>
                        </a:rPr>
                        <a:t>đã</a:t>
                      </a:r>
                      <a:r>
                        <a:rPr lang="en-US" sz="1800" b="0" i="1" dirty="0">
                          <a:latin typeface="Calibri"/>
                          <a:ea typeface="Calibri"/>
                          <a:cs typeface="Times New Roman"/>
                        </a:rPr>
                        <a:t> </a:t>
                      </a:r>
                      <a:r>
                        <a:rPr lang="en-US" sz="1800" b="0" i="1" dirty="0" err="1">
                          <a:latin typeface="Calibri"/>
                          <a:ea typeface="Calibri"/>
                          <a:cs typeface="Times New Roman"/>
                        </a:rPr>
                        <a:t>cố</a:t>
                      </a:r>
                      <a:r>
                        <a:rPr lang="en-US" sz="1800" b="0" i="1" dirty="0">
                          <a:latin typeface="Calibri"/>
                          <a:ea typeface="Calibri"/>
                          <a:cs typeface="Times New Roman"/>
                        </a:rPr>
                        <a:t> </a:t>
                      </a:r>
                      <a:r>
                        <a:rPr lang="en-US" sz="1800" b="0" i="1" dirty="0" err="1">
                          <a:latin typeface="Calibri"/>
                          <a:ea typeface="Calibri"/>
                          <a:cs typeface="Times New Roman"/>
                        </a:rPr>
                        <a:t>gắng</a:t>
                      </a:r>
                      <a:r>
                        <a:rPr lang="en-US" sz="1800" b="0" i="1" dirty="0">
                          <a:latin typeface="Calibri"/>
                          <a:ea typeface="Calibri"/>
                          <a:cs typeface="Times New Roman"/>
                        </a:rPr>
                        <a:t> </a:t>
                      </a:r>
                      <a:r>
                        <a:rPr lang="en-US" sz="1800" b="0" i="1" dirty="0" err="1">
                          <a:latin typeface="Calibri"/>
                          <a:ea typeface="Calibri"/>
                          <a:cs typeface="Times New Roman"/>
                        </a:rPr>
                        <a:t>để</a:t>
                      </a:r>
                      <a:r>
                        <a:rPr lang="en-US" sz="1800" b="0" i="1" dirty="0">
                          <a:latin typeface="Calibri"/>
                          <a:ea typeface="Calibri"/>
                          <a:cs typeface="Times New Roman"/>
                        </a:rPr>
                        <a:t> </a:t>
                      </a:r>
                      <a:r>
                        <a:rPr lang="en-US" sz="1800" b="0" i="1" dirty="0" err="1">
                          <a:latin typeface="Calibri"/>
                          <a:ea typeface="Calibri"/>
                          <a:cs typeface="Times New Roman"/>
                        </a:rPr>
                        <a:t>học</a:t>
                      </a:r>
                      <a:r>
                        <a:rPr lang="en-US" sz="1800" b="0" i="1" dirty="0">
                          <a:latin typeface="Calibri"/>
                          <a:ea typeface="Calibri"/>
                          <a:cs typeface="Times New Roman"/>
                        </a:rPr>
                        <a:t> </a:t>
                      </a:r>
                      <a:r>
                        <a:rPr lang="en-US" sz="1800" b="0" i="1" dirty="0" err="1">
                          <a:latin typeface="Calibri"/>
                          <a:ea typeface="Calibri"/>
                          <a:cs typeface="Times New Roman"/>
                        </a:rPr>
                        <a:t>là</a:t>
                      </a:r>
                      <a:r>
                        <a:rPr lang="en-US" sz="1800" b="0" i="1" dirty="0">
                          <a:latin typeface="Calibri"/>
                          <a:ea typeface="Calibri"/>
                          <a:cs typeface="Times New Roman"/>
                        </a:rPr>
                        <a:t>: qua video, </a:t>
                      </a:r>
                      <a:r>
                        <a:rPr lang="en-US" sz="1800" b="0" i="1" dirty="0" err="1">
                          <a:latin typeface="Calibri"/>
                          <a:ea typeface="Calibri"/>
                          <a:cs typeface="Times New Roman"/>
                        </a:rPr>
                        <a:t>biểu</a:t>
                      </a:r>
                      <a:r>
                        <a:rPr lang="en-US" sz="1800" b="0" i="1" dirty="0">
                          <a:latin typeface="Calibri"/>
                          <a:ea typeface="Calibri"/>
                          <a:cs typeface="Times New Roman"/>
                        </a:rPr>
                        <a:t> </a:t>
                      </a:r>
                      <a:r>
                        <a:rPr lang="en-US" sz="1800" b="0" i="1" dirty="0" err="1">
                          <a:latin typeface="Calibri"/>
                          <a:ea typeface="Calibri"/>
                          <a:cs typeface="Times New Roman"/>
                        </a:rPr>
                        <a:t>đồ</a:t>
                      </a:r>
                      <a:r>
                        <a:rPr lang="en-US" sz="1800" b="0" i="1" dirty="0">
                          <a:latin typeface="Calibri"/>
                          <a:ea typeface="Calibri"/>
                          <a:cs typeface="Times New Roman"/>
                        </a:rPr>
                        <a:t>, </a:t>
                      </a:r>
                      <a:r>
                        <a:rPr lang="en-US" sz="1800" b="0" i="1" dirty="0" err="1">
                          <a:latin typeface="Calibri"/>
                          <a:ea typeface="Calibri"/>
                          <a:cs typeface="Times New Roman"/>
                        </a:rPr>
                        <a:t>nghe</a:t>
                      </a:r>
                      <a:r>
                        <a:rPr lang="en-US" sz="1800" b="0" i="1" dirty="0">
                          <a:latin typeface="Calibri"/>
                          <a:ea typeface="Calibri"/>
                          <a:cs typeface="Times New Roman"/>
                        </a:rPr>
                        <a:t> </a:t>
                      </a:r>
                      <a:r>
                        <a:rPr lang="en-US" sz="1800" b="0" i="1" dirty="0" err="1">
                          <a:latin typeface="Calibri"/>
                          <a:ea typeface="Calibri"/>
                          <a:cs typeface="Times New Roman"/>
                        </a:rPr>
                        <a:t>giảng</a:t>
                      </a:r>
                      <a:r>
                        <a:rPr lang="en-US" sz="1800" b="0" i="1" dirty="0">
                          <a:latin typeface="Calibri"/>
                          <a:ea typeface="Calibri"/>
                          <a:cs typeface="Times New Roman"/>
                        </a:rPr>
                        <a:t>, </a:t>
                      </a:r>
                      <a:r>
                        <a:rPr lang="en-US" sz="1800" b="0" i="1" dirty="0" err="1">
                          <a:latin typeface="Calibri"/>
                          <a:ea typeface="Calibri"/>
                          <a:cs typeface="Times New Roman"/>
                        </a:rPr>
                        <a:t>thảo</a:t>
                      </a:r>
                      <a:r>
                        <a:rPr lang="en-US" sz="1800" b="0" i="1" dirty="0">
                          <a:latin typeface="Calibri"/>
                          <a:ea typeface="Calibri"/>
                          <a:cs typeface="Times New Roman"/>
                        </a:rPr>
                        <a:t> </a:t>
                      </a:r>
                      <a:r>
                        <a:rPr lang="en-US" sz="1800" b="0" i="1" dirty="0" err="1">
                          <a:latin typeface="Calibri"/>
                          <a:ea typeface="Calibri"/>
                          <a:cs typeface="Times New Roman"/>
                        </a:rPr>
                        <a:t>luận</a:t>
                      </a:r>
                      <a:r>
                        <a:rPr lang="en-US" sz="1800" b="0" i="1" dirty="0">
                          <a:latin typeface="Calibri"/>
                          <a:ea typeface="Calibri"/>
                          <a:cs typeface="Times New Roman"/>
                        </a:rPr>
                        <a:t>, </a:t>
                      </a:r>
                      <a:r>
                        <a:rPr lang="en-US" sz="1800" b="0" i="1" dirty="0" err="1">
                          <a:latin typeface="Calibri"/>
                          <a:ea typeface="Calibri"/>
                          <a:cs typeface="Times New Roman"/>
                        </a:rPr>
                        <a:t>làm</a:t>
                      </a:r>
                      <a:r>
                        <a:rPr lang="en-US" sz="1800" b="0" i="1" dirty="0">
                          <a:latin typeface="Calibri"/>
                          <a:ea typeface="Calibri"/>
                          <a:cs typeface="Times New Roman"/>
                        </a:rPr>
                        <a:t> </a:t>
                      </a:r>
                      <a:r>
                        <a:rPr lang="en-US" sz="1800" b="0" i="1" dirty="0" err="1">
                          <a:latin typeface="Calibri"/>
                          <a:ea typeface="Calibri"/>
                          <a:cs typeface="Times New Roman"/>
                        </a:rPr>
                        <a:t>thí</a:t>
                      </a:r>
                      <a:r>
                        <a:rPr lang="en-US" sz="1800" b="0" i="1" dirty="0">
                          <a:latin typeface="Calibri"/>
                          <a:ea typeface="Calibri"/>
                          <a:cs typeface="Times New Roman"/>
                        </a:rPr>
                        <a:t> </a:t>
                      </a:r>
                      <a:r>
                        <a:rPr lang="en-US" sz="1800" b="0" i="1" dirty="0" err="1">
                          <a:latin typeface="Calibri"/>
                          <a:ea typeface="Calibri"/>
                          <a:cs typeface="Times New Roman"/>
                        </a:rPr>
                        <a:t>nghiệm</a:t>
                      </a:r>
                      <a:r>
                        <a:rPr lang="en-US" sz="1800" b="0" i="1" dirty="0">
                          <a:latin typeface="Calibri"/>
                          <a:ea typeface="Calibri"/>
                          <a:cs typeface="Times New Roman"/>
                        </a:rPr>
                        <a:t>, </a:t>
                      </a:r>
                      <a:r>
                        <a:rPr lang="en-US" sz="1800" b="0" i="1" dirty="0" err="1">
                          <a:latin typeface="Calibri"/>
                          <a:ea typeface="Calibri"/>
                          <a:cs typeface="Times New Roman"/>
                        </a:rPr>
                        <a:t>hoạt</a:t>
                      </a:r>
                      <a:r>
                        <a:rPr lang="en-US" sz="1800" b="0" i="1" dirty="0">
                          <a:latin typeface="Calibri"/>
                          <a:ea typeface="Calibri"/>
                          <a:cs typeface="Times New Roman"/>
                        </a:rPr>
                        <a:t> </a:t>
                      </a:r>
                      <a:r>
                        <a:rPr lang="en-US" sz="1800" b="0" i="1" dirty="0" err="1">
                          <a:latin typeface="Calibri"/>
                          <a:ea typeface="Calibri"/>
                          <a:cs typeface="Times New Roman"/>
                        </a:rPr>
                        <a:t>động</a:t>
                      </a:r>
                      <a:endParaRPr lang="en-US" sz="1800" b="0" i="1" dirty="0">
                        <a:latin typeface="Calibri"/>
                        <a:ea typeface="Calibri"/>
                        <a:cs typeface="Times New Roman"/>
                      </a:endParaRPr>
                    </a:p>
                  </a:txBody>
                  <a:tcPr marL="51515" marR="51515" marT="0" marB="0"/>
                </a:tc>
                <a:tc>
                  <a:txBody>
                    <a:bodyPr/>
                    <a:lstStyle/>
                    <a:p>
                      <a:pPr marL="0" marR="0" algn="ctr">
                        <a:lnSpc>
                          <a:spcPct val="115000"/>
                        </a:lnSpc>
                        <a:spcBef>
                          <a:spcPts val="0"/>
                        </a:spcBef>
                        <a:spcAft>
                          <a:spcPts val="0"/>
                        </a:spcAft>
                      </a:pPr>
                      <a:endParaRPr lang="en-US" sz="1800" dirty="0">
                        <a:latin typeface="Calibri"/>
                        <a:ea typeface="Calibri"/>
                        <a:cs typeface="Times New Roman"/>
                      </a:endParaRPr>
                    </a:p>
                    <a:p>
                      <a:pPr marL="0" marR="0" algn="ctr">
                        <a:lnSpc>
                          <a:spcPct val="115000"/>
                        </a:lnSpc>
                        <a:spcBef>
                          <a:spcPts val="0"/>
                        </a:spcBef>
                        <a:spcAft>
                          <a:spcPts val="0"/>
                        </a:spcAft>
                      </a:pPr>
                      <a:r>
                        <a:rPr lang="en-US" sz="1800" b="1" dirty="0">
                          <a:latin typeface="Calibri"/>
                          <a:ea typeface="Calibri"/>
                          <a:cs typeface="Times New Roman"/>
                        </a:rPr>
                        <a:t>I found it difficult to learn because…</a:t>
                      </a:r>
                    </a:p>
                    <a:p>
                      <a:pPr marL="0" marR="0" algn="ctr">
                        <a:lnSpc>
                          <a:spcPct val="115000"/>
                        </a:lnSpc>
                        <a:spcBef>
                          <a:spcPts val="0"/>
                        </a:spcBef>
                        <a:spcAft>
                          <a:spcPts val="0"/>
                        </a:spcAft>
                      </a:pPr>
                      <a:r>
                        <a:rPr lang="en-US" sz="1800" b="0" i="1" dirty="0" err="1">
                          <a:latin typeface="Calibri"/>
                          <a:ea typeface="Calibri"/>
                          <a:cs typeface="Times New Roman"/>
                        </a:rPr>
                        <a:t>Tôi</a:t>
                      </a:r>
                      <a:r>
                        <a:rPr lang="en-US" sz="1800" b="0" i="1" dirty="0">
                          <a:latin typeface="Calibri"/>
                          <a:ea typeface="Calibri"/>
                          <a:cs typeface="Times New Roman"/>
                        </a:rPr>
                        <a:t> </a:t>
                      </a:r>
                      <a:r>
                        <a:rPr lang="en-US" sz="1800" b="0" i="1" dirty="0" err="1">
                          <a:latin typeface="Calibri"/>
                          <a:ea typeface="Calibri"/>
                          <a:cs typeface="Times New Roman"/>
                        </a:rPr>
                        <a:t>thấy</a:t>
                      </a:r>
                      <a:r>
                        <a:rPr lang="en-US" sz="1800" b="0" i="1" dirty="0">
                          <a:latin typeface="Calibri"/>
                          <a:ea typeface="Calibri"/>
                          <a:cs typeface="Times New Roman"/>
                        </a:rPr>
                        <a:t> </a:t>
                      </a:r>
                      <a:r>
                        <a:rPr lang="en-US" sz="1800" b="0" i="1" dirty="0" err="1">
                          <a:latin typeface="Calibri"/>
                          <a:ea typeface="Calibri"/>
                          <a:cs typeface="Times New Roman"/>
                        </a:rPr>
                        <a:t>nó</a:t>
                      </a:r>
                      <a:r>
                        <a:rPr lang="en-US" sz="1800" b="0" i="1" dirty="0">
                          <a:latin typeface="Calibri"/>
                          <a:ea typeface="Calibri"/>
                          <a:cs typeface="Times New Roman"/>
                        </a:rPr>
                        <a:t> </a:t>
                      </a:r>
                      <a:r>
                        <a:rPr lang="en-US" sz="1800" b="0" i="1" dirty="0" err="1">
                          <a:latin typeface="Calibri"/>
                          <a:ea typeface="Calibri"/>
                          <a:cs typeface="Times New Roman"/>
                        </a:rPr>
                        <a:t>khó</a:t>
                      </a:r>
                      <a:r>
                        <a:rPr lang="en-US" sz="1800" b="0" i="1" dirty="0">
                          <a:latin typeface="Calibri"/>
                          <a:ea typeface="Calibri"/>
                          <a:cs typeface="Times New Roman"/>
                        </a:rPr>
                        <a:t> </a:t>
                      </a:r>
                      <a:r>
                        <a:rPr lang="en-US" sz="1800" b="0" i="1" dirty="0" err="1">
                          <a:latin typeface="Calibri"/>
                          <a:ea typeface="Calibri"/>
                          <a:cs typeface="Times New Roman"/>
                        </a:rPr>
                        <a:t>học</a:t>
                      </a:r>
                      <a:r>
                        <a:rPr lang="en-US" sz="1800" b="0" i="1" dirty="0">
                          <a:latin typeface="Calibri"/>
                          <a:ea typeface="Calibri"/>
                          <a:cs typeface="Times New Roman"/>
                        </a:rPr>
                        <a:t> </a:t>
                      </a:r>
                      <a:r>
                        <a:rPr lang="en-US" sz="1800" b="0" i="1" dirty="0" err="1">
                          <a:latin typeface="Calibri"/>
                          <a:ea typeface="Calibri"/>
                          <a:cs typeface="Times New Roman"/>
                        </a:rPr>
                        <a:t>bởi</a:t>
                      </a:r>
                      <a:r>
                        <a:rPr lang="en-US" sz="1800" b="0" i="1" dirty="0">
                          <a:latin typeface="Calibri"/>
                          <a:ea typeface="Calibri"/>
                          <a:cs typeface="Times New Roman"/>
                        </a:rPr>
                        <a:t> </a:t>
                      </a:r>
                      <a:r>
                        <a:rPr lang="en-US" sz="1800" b="0" i="1" dirty="0" err="1">
                          <a:latin typeface="Calibri"/>
                          <a:ea typeface="Calibri"/>
                          <a:cs typeface="Times New Roman"/>
                        </a:rPr>
                        <a:t>vì</a:t>
                      </a:r>
                      <a:r>
                        <a:rPr lang="en-US" sz="1800" b="0" i="1" dirty="0">
                          <a:latin typeface="Calibri"/>
                          <a:ea typeface="Calibri"/>
                          <a:cs typeface="Times New Roman"/>
                        </a:rPr>
                        <a:t>….</a:t>
                      </a:r>
                    </a:p>
                  </a:txBody>
                  <a:tcPr marL="51515" marR="51515" marT="0" marB="0"/>
                </a:tc>
                <a:extLst>
                  <a:ext uri="{0D108BD9-81ED-4DB2-BD59-A6C34878D82A}">
                    <a16:rowId xmlns:a16="http://schemas.microsoft.com/office/drawing/2014/main" val="10000"/>
                  </a:ext>
                </a:extLst>
              </a:tr>
              <a:tr h="1167778">
                <a:tc>
                  <a:txBody>
                    <a:bodyPr/>
                    <a:lstStyle/>
                    <a:p>
                      <a:pPr marL="0" marR="0" algn="ctr">
                        <a:lnSpc>
                          <a:spcPct val="115000"/>
                        </a:lnSpc>
                        <a:spcBef>
                          <a:spcPts val="0"/>
                        </a:spcBef>
                        <a:spcAft>
                          <a:spcPts val="0"/>
                        </a:spcAft>
                      </a:pPr>
                      <a:r>
                        <a:rPr lang="en-US" sz="1800" dirty="0">
                          <a:latin typeface="Calibri"/>
                          <a:ea typeface="Calibri"/>
                          <a:cs typeface="Times New Roman"/>
                        </a:rPr>
                        <a:t>in Geography on Tuesday</a:t>
                      </a:r>
                    </a:p>
                    <a:p>
                      <a:pPr marL="0" marR="0" algn="ctr">
                        <a:lnSpc>
                          <a:spcPct val="115000"/>
                        </a:lnSpc>
                        <a:spcBef>
                          <a:spcPts val="0"/>
                        </a:spcBef>
                        <a:spcAft>
                          <a:spcPts val="0"/>
                        </a:spcAft>
                      </a:pPr>
                      <a:r>
                        <a:rPr lang="en-US" sz="1800" i="1" dirty="0">
                          <a:latin typeface="Calibri"/>
                          <a:ea typeface="Calibri"/>
                          <a:cs typeface="Times New Roman"/>
                        </a:rPr>
                        <a:t>Trong </a:t>
                      </a:r>
                      <a:r>
                        <a:rPr lang="en-US" sz="1800" i="1" dirty="0" err="1">
                          <a:latin typeface="Calibri"/>
                          <a:ea typeface="Calibri"/>
                          <a:cs typeface="Times New Roman"/>
                        </a:rPr>
                        <a:t>môn</a:t>
                      </a:r>
                      <a:r>
                        <a:rPr lang="en-US" sz="1800" i="1" dirty="0">
                          <a:latin typeface="Calibri"/>
                          <a:ea typeface="Calibri"/>
                          <a:cs typeface="Times New Roman"/>
                        </a:rPr>
                        <a:t> </a:t>
                      </a:r>
                      <a:r>
                        <a:rPr lang="en-US" sz="1800" i="1" dirty="0" err="1">
                          <a:latin typeface="Calibri"/>
                          <a:ea typeface="Calibri"/>
                          <a:cs typeface="Times New Roman"/>
                        </a:rPr>
                        <a:t>Địa</a:t>
                      </a:r>
                      <a:r>
                        <a:rPr lang="en-US" sz="1800" i="1" dirty="0">
                          <a:latin typeface="Calibri"/>
                          <a:ea typeface="Calibri"/>
                          <a:cs typeface="Times New Roman"/>
                        </a:rPr>
                        <a:t> </a:t>
                      </a:r>
                      <a:r>
                        <a:rPr lang="en-US" sz="1800" i="1" dirty="0" err="1">
                          <a:latin typeface="Calibri"/>
                          <a:ea typeface="Calibri"/>
                          <a:cs typeface="Times New Roman"/>
                        </a:rPr>
                        <a:t>lý</a:t>
                      </a:r>
                      <a:r>
                        <a:rPr lang="en-US" sz="1800" i="1" dirty="0">
                          <a:latin typeface="Calibri"/>
                          <a:ea typeface="Calibri"/>
                          <a:cs typeface="Times New Roman"/>
                        </a:rPr>
                        <a:t> </a:t>
                      </a:r>
                      <a:r>
                        <a:rPr lang="en-US" sz="1800" i="1" dirty="0" err="1">
                          <a:latin typeface="Calibri"/>
                          <a:ea typeface="Calibri"/>
                          <a:cs typeface="Times New Roman"/>
                        </a:rPr>
                        <a:t>hôm</a:t>
                      </a:r>
                      <a:r>
                        <a:rPr lang="en-US" sz="1800" i="1" dirty="0">
                          <a:latin typeface="Calibri"/>
                          <a:ea typeface="Calibri"/>
                          <a:cs typeface="Times New Roman"/>
                        </a:rPr>
                        <a:t> </a:t>
                      </a:r>
                      <a:r>
                        <a:rPr lang="en-US" sz="1800" i="1" dirty="0" err="1">
                          <a:latin typeface="Calibri"/>
                          <a:ea typeface="Calibri"/>
                          <a:cs typeface="Times New Roman"/>
                        </a:rPr>
                        <a:t>Thú</a:t>
                      </a:r>
                      <a:r>
                        <a:rPr lang="en-US" sz="1800" i="1" dirty="0">
                          <a:latin typeface="Calibri"/>
                          <a:ea typeface="Calibri"/>
                          <a:cs typeface="Times New Roman"/>
                        </a:rPr>
                        <a:t> Ba</a:t>
                      </a:r>
                    </a:p>
                  </a:txBody>
                  <a:tcPr marL="51515" marR="51515" marT="0" marB="0"/>
                </a:tc>
                <a:tc>
                  <a:txBody>
                    <a:bodyPr/>
                    <a:lstStyle/>
                    <a:p>
                      <a:pPr marL="0" marR="0" algn="ctr">
                        <a:lnSpc>
                          <a:spcPct val="115000"/>
                        </a:lnSpc>
                        <a:spcBef>
                          <a:spcPts val="0"/>
                        </a:spcBef>
                        <a:spcAft>
                          <a:spcPts val="0"/>
                        </a:spcAft>
                      </a:pPr>
                      <a:r>
                        <a:rPr lang="en-US" sz="1800" dirty="0">
                          <a:latin typeface="Calibri"/>
                          <a:ea typeface="Calibri"/>
                          <a:cs typeface="Times New Roman"/>
                        </a:rPr>
                        <a:t>watching a video</a:t>
                      </a:r>
                    </a:p>
                    <a:p>
                      <a:pPr marL="0" marR="0" algn="ctr">
                        <a:lnSpc>
                          <a:spcPct val="115000"/>
                        </a:lnSpc>
                        <a:spcBef>
                          <a:spcPts val="0"/>
                        </a:spcBef>
                        <a:spcAft>
                          <a:spcPts val="0"/>
                        </a:spcAft>
                      </a:pPr>
                      <a:r>
                        <a:rPr lang="en-US" sz="1800" i="1" dirty="0" err="1">
                          <a:latin typeface="Calibri"/>
                          <a:ea typeface="Calibri"/>
                          <a:cs typeface="Times New Roman"/>
                        </a:rPr>
                        <a:t>Xem</a:t>
                      </a:r>
                      <a:r>
                        <a:rPr lang="en-US" sz="1800" i="1" dirty="0">
                          <a:latin typeface="Calibri"/>
                          <a:ea typeface="Calibri"/>
                          <a:cs typeface="Times New Roman"/>
                        </a:rPr>
                        <a:t> video</a:t>
                      </a:r>
                    </a:p>
                  </a:txBody>
                  <a:tcPr marL="51515" marR="51515" marT="0" marB="0"/>
                </a:tc>
                <a:tc>
                  <a:txBody>
                    <a:bodyPr/>
                    <a:lstStyle/>
                    <a:p>
                      <a:pPr marL="0" marR="0" algn="ctr">
                        <a:lnSpc>
                          <a:spcPct val="115000"/>
                        </a:lnSpc>
                        <a:spcBef>
                          <a:spcPts val="0"/>
                        </a:spcBef>
                        <a:spcAft>
                          <a:spcPts val="0"/>
                        </a:spcAft>
                      </a:pPr>
                      <a:r>
                        <a:rPr lang="en-US" sz="1800" dirty="0">
                          <a:latin typeface="Calibri"/>
                          <a:ea typeface="Calibri"/>
                          <a:cs typeface="Times New Roman"/>
                        </a:rPr>
                        <a:t>I got distracted and sleepy</a:t>
                      </a:r>
                    </a:p>
                    <a:p>
                      <a:pPr marL="0" marR="0" algn="ctr">
                        <a:lnSpc>
                          <a:spcPct val="115000"/>
                        </a:lnSpc>
                        <a:spcBef>
                          <a:spcPts val="0"/>
                        </a:spcBef>
                        <a:spcAft>
                          <a:spcPts val="0"/>
                        </a:spcAft>
                      </a:pPr>
                      <a:r>
                        <a:rPr lang="en-US" sz="1800" i="1" dirty="0" err="1">
                          <a:latin typeface="Calibri"/>
                          <a:ea typeface="Calibri"/>
                          <a:cs typeface="Times New Roman"/>
                        </a:rPr>
                        <a:t>Tôi</a:t>
                      </a:r>
                      <a:r>
                        <a:rPr lang="en-US" sz="1800" i="1" dirty="0">
                          <a:latin typeface="Calibri"/>
                          <a:ea typeface="Calibri"/>
                          <a:cs typeface="Times New Roman"/>
                        </a:rPr>
                        <a:t> </a:t>
                      </a:r>
                      <a:r>
                        <a:rPr lang="en-US" sz="1800" i="1" dirty="0" err="1">
                          <a:latin typeface="Calibri"/>
                          <a:ea typeface="Calibri"/>
                          <a:cs typeface="Times New Roman"/>
                        </a:rPr>
                        <a:t>bị</a:t>
                      </a:r>
                      <a:r>
                        <a:rPr lang="en-US" sz="1800" i="1" dirty="0">
                          <a:latin typeface="Calibri"/>
                          <a:ea typeface="Calibri"/>
                          <a:cs typeface="Times New Roman"/>
                        </a:rPr>
                        <a:t> </a:t>
                      </a:r>
                      <a:r>
                        <a:rPr lang="en-US" sz="1800" i="1" dirty="0" err="1">
                          <a:latin typeface="Calibri"/>
                          <a:ea typeface="Calibri"/>
                          <a:cs typeface="Times New Roman"/>
                        </a:rPr>
                        <a:t>mất</a:t>
                      </a:r>
                      <a:r>
                        <a:rPr lang="en-US" sz="1800" i="1" dirty="0">
                          <a:latin typeface="Calibri"/>
                          <a:ea typeface="Calibri"/>
                          <a:cs typeface="Times New Roman"/>
                        </a:rPr>
                        <a:t> </a:t>
                      </a:r>
                      <a:r>
                        <a:rPr lang="en-US" sz="1800" i="1" dirty="0" err="1">
                          <a:latin typeface="Calibri"/>
                          <a:ea typeface="Calibri"/>
                          <a:cs typeface="Times New Roman"/>
                        </a:rPr>
                        <a:t>tập</a:t>
                      </a:r>
                      <a:r>
                        <a:rPr lang="en-US" sz="1800" i="1" dirty="0">
                          <a:latin typeface="Calibri"/>
                          <a:ea typeface="Calibri"/>
                          <a:cs typeface="Times New Roman"/>
                        </a:rPr>
                        <a:t> </a:t>
                      </a:r>
                      <a:r>
                        <a:rPr lang="en-US" sz="1800" i="1" dirty="0" err="1">
                          <a:latin typeface="Calibri"/>
                          <a:ea typeface="Calibri"/>
                          <a:cs typeface="Times New Roman"/>
                        </a:rPr>
                        <a:t>trung</a:t>
                      </a:r>
                      <a:r>
                        <a:rPr lang="en-US" sz="1800" i="1" dirty="0">
                          <a:latin typeface="Calibri"/>
                          <a:ea typeface="Calibri"/>
                          <a:cs typeface="Times New Roman"/>
                        </a:rPr>
                        <a:t> </a:t>
                      </a:r>
                      <a:r>
                        <a:rPr lang="en-US" sz="1800" i="1" dirty="0" err="1">
                          <a:latin typeface="Calibri"/>
                          <a:ea typeface="Calibri"/>
                          <a:cs typeface="Times New Roman"/>
                        </a:rPr>
                        <a:t>và</a:t>
                      </a:r>
                      <a:r>
                        <a:rPr lang="en-US" sz="1800" i="1" dirty="0">
                          <a:latin typeface="Calibri"/>
                          <a:ea typeface="Calibri"/>
                          <a:cs typeface="Times New Roman"/>
                        </a:rPr>
                        <a:t> </a:t>
                      </a:r>
                      <a:r>
                        <a:rPr lang="en-US" sz="1800" i="1" dirty="0" err="1">
                          <a:latin typeface="Calibri"/>
                          <a:ea typeface="Calibri"/>
                          <a:cs typeface="Times New Roman"/>
                        </a:rPr>
                        <a:t>buồn</a:t>
                      </a:r>
                      <a:r>
                        <a:rPr lang="en-US" sz="1800" i="1" dirty="0">
                          <a:latin typeface="Calibri"/>
                          <a:ea typeface="Calibri"/>
                          <a:cs typeface="Times New Roman"/>
                        </a:rPr>
                        <a:t> </a:t>
                      </a:r>
                      <a:r>
                        <a:rPr lang="en-US" sz="1800" i="1" dirty="0" err="1">
                          <a:latin typeface="Calibri"/>
                          <a:ea typeface="Calibri"/>
                          <a:cs typeface="Times New Roman"/>
                        </a:rPr>
                        <a:t>ngủ</a:t>
                      </a:r>
                      <a:endParaRPr lang="en-US" sz="1800" i="1" dirty="0">
                        <a:latin typeface="Calibri"/>
                        <a:ea typeface="Calibri"/>
                        <a:cs typeface="Times New Roman"/>
                      </a:endParaRPr>
                    </a:p>
                    <a:p>
                      <a:pPr marL="0" marR="0" algn="ctr">
                        <a:lnSpc>
                          <a:spcPct val="115000"/>
                        </a:lnSpc>
                        <a:spcBef>
                          <a:spcPts val="0"/>
                        </a:spcBef>
                        <a:spcAft>
                          <a:spcPts val="0"/>
                        </a:spcAft>
                      </a:pPr>
                      <a:endParaRPr lang="en-US" sz="1800" dirty="0">
                        <a:latin typeface="Calibri"/>
                        <a:ea typeface="Calibri"/>
                        <a:cs typeface="Times New Roman"/>
                      </a:endParaRPr>
                    </a:p>
                  </a:txBody>
                  <a:tcPr marL="51515" marR="51515" marT="0" marB="0"/>
                </a:tc>
                <a:extLst>
                  <a:ext uri="{0D108BD9-81ED-4DB2-BD59-A6C34878D82A}">
                    <a16:rowId xmlns:a16="http://schemas.microsoft.com/office/drawing/2014/main" val="10001"/>
                  </a:ext>
                </a:extLst>
              </a:tr>
              <a:tr h="1185169">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51515" marR="51515" marT="0" marB="0"/>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51515" marR="51515" marT="0" marB="0"/>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51515" marR="5151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692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78046"/>
            <a:ext cx="11628120" cy="1252728"/>
          </a:xfrm>
        </p:spPr>
        <p:txBody>
          <a:bodyPr>
            <a:noAutofit/>
          </a:bodyPr>
          <a:lstStyle/>
          <a:p>
            <a:r>
              <a:rPr lang="en-NZ" sz="2800" dirty="0">
                <a:solidFill>
                  <a:srgbClr val="92D050"/>
                </a:solidFill>
              </a:rPr>
              <a:t>What conclusions can you draw about your own best ways of learning? </a:t>
            </a:r>
            <a:br>
              <a:rPr lang="en-NZ" sz="2800" dirty="0">
                <a:solidFill>
                  <a:srgbClr val="92D050"/>
                </a:solidFill>
              </a:rPr>
            </a:br>
            <a:r>
              <a:rPr lang="en-NZ" sz="2800" b="0" i="1" dirty="0">
                <a:solidFill>
                  <a:srgbClr val="92D050"/>
                </a:solidFill>
              </a:rPr>
              <a:t>Anh/</a:t>
            </a:r>
            <a:r>
              <a:rPr lang="en-NZ" sz="2800" b="0" i="1" dirty="0" err="1">
                <a:solidFill>
                  <a:srgbClr val="92D050"/>
                </a:solidFill>
              </a:rPr>
              <a:t>chị</a:t>
            </a:r>
            <a:r>
              <a:rPr lang="en-NZ" sz="2800" b="0" i="1" dirty="0">
                <a:solidFill>
                  <a:srgbClr val="92D050"/>
                </a:solidFill>
              </a:rPr>
              <a:t> </a:t>
            </a:r>
            <a:r>
              <a:rPr lang="en-NZ" sz="2800" b="0" i="1" dirty="0" err="1">
                <a:solidFill>
                  <a:srgbClr val="92D050"/>
                </a:solidFill>
              </a:rPr>
              <a:t>có</a:t>
            </a:r>
            <a:r>
              <a:rPr lang="en-NZ" sz="2800" b="0" i="1" dirty="0">
                <a:solidFill>
                  <a:srgbClr val="92D050"/>
                </a:solidFill>
              </a:rPr>
              <a:t> </a:t>
            </a:r>
            <a:r>
              <a:rPr lang="en-NZ" sz="2800" b="0" i="1" dirty="0" err="1">
                <a:solidFill>
                  <a:srgbClr val="92D050"/>
                </a:solidFill>
              </a:rPr>
              <a:t>thể</a:t>
            </a:r>
            <a:r>
              <a:rPr lang="en-NZ" sz="2800" b="0" i="1" dirty="0">
                <a:solidFill>
                  <a:srgbClr val="92D050"/>
                </a:solidFill>
              </a:rPr>
              <a:t> </a:t>
            </a:r>
            <a:r>
              <a:rPr lang="en-NZ" sz="2800" b="0" i="1" dirty="0" err="1">
                <a:solidFill>
                  <a:srgbClr val="92D050"/>
                </a:solidFill>
              </a:rPr>
              <a:t>rút</a:t>
            </a:r>
            <a:r>
              <a:rPr lang="en-NZ" sz="2800" b="0" i="1" dirty="0">
                <a:solidFill>
                  <a:srgbClr val="92D050"/>
                </a:solidFill>
              </a:rPr>
              <a:t> </a:t>
            </a:r>
            <a:r>
              <a:rPr lang="en-NZ" sz="2800" b="0" i="1" dirty="0" err="1">
                <a:solidFill>
                  <a:srgbClr val="92D050"/>
                </a:solidFill>
              </a:rPr>
              <a:t>ra</a:t>
            </a:r>
            <a:r>
              <a:rPr lang="en-NZ" sz="2800" b="0" i="1" dirty="0">
                <a:solidFill>
                  <a:srgbClr val="92D050"/>
                </a:solidFill>
              </a:rPr>
              <a:t> </a:t>
            </a:r>
            <a:r>
              <a:rPr lang="en-NZ" sz="2800" b="0" i="1" dirty="0" err="1">
                <a:solidFill>
                  <a:srgbClr val="92D050"/>
                </a:solidFill>
              </a:rPr>
              <a:t>kết</a:t>
            </a:r>
            <a:r>
              <a:rPr lang="en-NZ" sz="2800" b="0" i="1" dirty="0">
                <a:solidFill>
                  <a:srgbClr val="92D050"/>
                </a:solidFill>
              </a:rPr>
              <a:t> </a:t>
            </a:r>
            <a:r>
              <a:rPr lang="en-NZ" sz="2800" b="0" i="1" dirty="0" err="1">
                <a:solidFill>
                  <a:srgbClr val="92D050"/>
                </a:solidFill>
              </a:rPr>
              <a:t>luận</a:t>
            </a:r>
            <a:r>
              <a:rPr lang="en-NZ" sz="2800" b="0" i="1" dirty="0">
                <a:solidFill>
                  <a:srgbClr val="92D050"/>
                </a:solidFill>
              </a:rPr>
              <a:t> </a:t>
            </a:r>
            <a:r>
              <a:rPr lang="en-NZ" sz="2800" b="0" i="1" dirty="0" err="1">
                <a:solidFill>
                  <a:srgbClr val="92D050"/>
                </a:solidFill>
              </a:rPr>
              <a:t>gì</a:t>
            </a:r>
            <a:r>
              <a:rPr lang="en-NZ" sz="2800" b="0" i="1" dirty="0">
                <a:solidFill>
                  <a:srgbClr val="92D050"/>
                </a:solidFill>
              </a:rPr>
              <a:t> </a:t>
            </a:r>
            <a:r>
              <a:rPr lang="en-NZ" sz="2800" b="0" i="1" dirty="0" err="1">
                <a:solidFill>
                  <a:srgbClr val="92D050"/>
                </a:solidFill>
              </a:rPr>
              <a:t>về</a:t>
            </a:r>
            <a:r>
              <a:rPr lang="en-NZ" sz="2800" b="0" i="1" dirty="0">
                <a:solidFill>
                  <a:srgbClr val="92D050"/>
                </a:solidFill>
              </a:rPr>
              <a:t> </a:t>
            </a:r>
            <a:r>
              <a:rPr lang="en-NZ" sz="2800" b="0" i="1" dirty="0" err="1">
                <a:solidFill>
                  <a:srgbClr val="92D050"/>
                </a:solidFill>
              </a:rPr>
              <a:t>phương</a:t>
            </a:r>
            <a:r>
              <a:rPr lang="en-NZ" sz="2800" b="0" i="1" dirty="0">
                <a:solidFill>
                  <a:srgbClr val="92D050"/>
                </a:solidFill>
              </a:rPr>
              <a:t> </a:t>
            </a:r>
            <a:r>
              <a:rPr lang="en-NZ" sz="2800" b="0" i="1" dirty="0" err="1">
                <a:solidFill>
                  <a:srgbClr val="92D050"/>
                </a:solidFill>
              </a:rPr>
              <a:t>pháp</a:t>
            </a:r>
            <a:r>
              <a:rPr lang="en-NZ" sz="2800" b="0" i="1" dirty="0">
                <a:solidFill>
                  <a:srgbClr val="92D050"/>
                </a:solidFill>
              </a:rPr>
              <a:t> </a:t>
            </a:r>
            <a:r>
              <a:rPr lang="en-NZ" sz="2800" b="0" i="1" dirty="0" err="1">
                <a:solidFill>
                  <a:srgbClr val="92D050"/>
                </a:solidFill>
              </a:rPr>
              <a:t>học</a:t>
            </a:r>
            <a:r>
              <a:rPr lang="en-NZ" sz="2800" b="0" i="1" dirty="0">
                <a:solidFill>
                  <a:srgbClr val="92D050"/>
                </a:solidFill>
              </a:rPr>
              <a:t> </a:t>
            </a:r>
            <a:r>
              <a:rPr lang="en-NZ" sz="2800" b="0" i="1" dirty="0" err="1">
                <a:solidFill>
                  <a:srgbClr val="92D050"/>
                </a:solidFill>
              </a:rPr>
              <a:t>tập</a:t>
            </a:r>
            <a:r>
              <a:rPr lang="en-NZ" sz="2800" b="0" i="1" dirty="0">
                <a:solidFill>
                  <a:srgbClr val="92D050"/>
                </a:solidFill>
              </a:rPr>
              <a:t> </a:t>
            </a:r>
            <a:r>
              <a:rPr lang="en-NZ" sz="2800" b="0" i="1" dirty="0" err="1">
                <a:solidFill>
                  <a:srgbClr val="92D050"/>
                </a:solidFill>
              </a:rPr>
              <a:t>tốt</a:t>
            </a:r>
            <a:r>
              <a:rPr lang="en-NZ" sz="2800" b="0" i="1" dirty="0">
                <a:solidFill>
                  <a:srgbClr val="92D050"/>
                </a:solidFill>
              </a:rPr>
              <a:t> </a:t>
            </a:r>
            <a:r>
              <a:rPr lang="en-NZ" sz="2800" b="0" i="1" dirty="0" err="1">
                <a:solidFill>
                  <a:srgbClr val="92D050"/>
                </a:solidFill>
              </a:rPr>
              <a:t>nhất</a:t>
            </a:r>
            <a:r>
              <a:rPr lang="en-NZ" sz="2800" b="0" i="1" dirty="0">
                <a:solidFill>
                  <a:srgbClr val="92D050"/>
                </a:solidFill>
              </a:rPr>
              <a:t> </a:t>
            </a:r>
            <a:r>
              <a:rPr lang="en-NZ" sz="2800" b="0" i="1" dirty="0" err="1">
                <a:solidFill>
                  <a:srgbClr val="92D050"/>
                </a:solidFill>
              </a:rPr>
              <a:t>đối</a:t>
            </a:r>
            <a:r>
              <a:rPr lang="en-NZ" sz="2800" b="0" i="1" dirty="0">
                <a:solidFill>
                  <a:srgbClr val="92D050"/>
                </a:solidFill>
              </a:rPr>
              <a:t> </a:t>
            </a:r>
            <a:r>
              <a:rPr lang="en-NZ" sz="2800" b="0" i="1" dirty="0" err="1">
                <a:solidFill>
                  <a:srgbClr val="92D050"/>
                </a:solidFill>
              </a:rPr>
              <a:t>với</a:t>
            </a:r>
            <a:r>
              <a:rPr lang="en-NZ" sz="2800" b="0" i="1" dirty="0">
                <a:solidFill>
                  <a:srgbClr val="92D050"/>
                </a:solidFill>
              </a:rPr>
              <a:t> </a:t>
            </a:r>
            <a:r>
              <a:rPr lang="en-NZ" sz="2800" b="0" i="1" dirty="0" err="1">
                <a:solidFill>
                  <a:srgbClr val="92D050"/>
                </a:solidFill>
              </a:rPr>
              <a:t>mình</a:t>
            </a:r>
            <a:r>
              <a:rPr lang="en-NZ" sz="2800" b="0" i="1" dirty="0">
                <a:solidFill>
                  <a:srgbClr val="92D050"/>
                </a:solidFill>
              </a:rPr>
              <a:t>?</a:t>
            </a:r>
            <a:endParaRPr lang="en-NZ" sz="2800" dirty="0">
              <a:solidFill>
                <a:srgbClr val="92D050"/>
              </a:solidFill>
            </a:endParaRPr>
          </a:p>
        </p:txBody>
      </p:sp>
      <p:sp>
        <p:nvSpPr>
          <p:cNvPr id="3" name="Content Placeholder 2"/>
          <p:cNvSpPr>
            <a:spLocks noGrp="1"/>
          </p:cNvSpPr>
          <p:nvPr>
            <p:ph idx="1"/>
          </p:nvPr>
        </p:nvSpPr>
        <p:spPr>
          <a:xfrm>
            <a:off x="563880" y="1541086"/>
            <a:ext cx="11018520" cy="5316915"/>
          </a:xfrm>
        </p:spPr>
        <p:txBody>
          <a:bodyPr>
            <a:normAutofit/>
          </a:bodyPr>
          <a:lstStyle/>
          <a:p>
            <a:pPr>
              <a:lnSpc>
                <a:spcPct val="150000"/>
              </a:lnSpc>
            </a:pPr>
            <a:r>
              <a:rPr lang="en-NZ" sz="2000" dirty="0"/>
              <a:t>I seem to learn best when</a:t>
            </a:r>
          </a:p>
          <a:p>
            <a:pPr marL="441325" indent="0">
              <a:lnSpc>
                <a:spcPct val="150000"/>
              </a:lnSpc>
              <a:buNone/>
            </a:pPr>
            <a:r>
              <a:rPr lang="en-NZ" sz="2400" i="1" dirty="0" err="1"/>
              <a:t>Tôi</a:t>
            </a:r>
            <a:r>
              <a:rPr lang="en-NZ" sz="2400" i="1" dirty="0"/>
              <a:t> </a:t>
            </a:r>
            <a:r>
              <a:rPr lang="en-NZ" sz="2400" i="1" dirty="0" err="1"/>
              <a:t>có</a:t>
            </a:r>
            <a:r>
              <a:rPr lang="en-NZ" sz="2400" i="1" dirty="0"/>
              <a:t> </a:t>
            </a:r>
            <a:r>
              <a:rPr lang="en-NZ" sz="2400" i="1" dirty="0" err="1"/>
              <a:t>vẻ</a:t>
            </a:r>
            <a:r>
              <a:rPr lang="en-NZ" sz="2400" i="1" dirty="0"/>
              <a:t> </a:t>
            </a:r>
            <a:r>
              <a:rPr lang="en-NZ" sz="2400" i="1" dirty="0" err="1"/>
              <a:t>học</a:t>
            </a:r>
            <a:r>
              <a:rPr lang="en-NZ" sz="2400" i="1" dirty="0"/>
              <a:t> </a:t>
            </a:r>
            <a:r>
              <a:rPr lang="en-NZ" sz="2400" i="1" dirty="0" err="1"/>
              <a:t>tốt</a:t>
            </a:r>
            <a:r>
              <a:rPr lang="en-NZ" sz="2400" i="1" dirty="0"/>
              <a:t> </a:t>
            </a:r>
            <a:r>
              <a:rPr lang="en-NZ" sz="2400" i="1" dirty="0" err="1"/>
              <a:t>nhất</a:t>
            </a:r>
            <a:r>
              <a:rPr lang="en-NZ" sz="2400" i="1" dirty="0"/>
              <a:t> </a:t>
            </a:r>
            <a:r>
              <a:rPr lang="en-NZ" sz="2400" i="1" dirty="0" err="1"/>
              <a:t>khi</a:t>
            </a:r>
            <a:r>
              <a:rPr lang="en-NZ" sz="2000" dirty="0"/>
              <a:t>…………………………………………………………………………....................</a:t>
            </a:r>
          </a:p>
          <a:p>
            <a:pPr marL="118872" indent="0">
              <a:lnSpc>
                <a:spcPct val="150000"/>
              </a:lnSpc>
              <a:buNone/>
            </a:pPr>
            <a:r>
              <a:rPr lang="en-NZ" sz="2000" dirty="0"/>
              <a:t>…………………………………………………………………………………………………………………………………...</a:t>
            </a:r>
          </a:p>
          <a:p>
            <a:pPr>
              <a:lnSpc>
                <a:spcPct val="150000"/>
              </a:lnSpc>
              <a:buSzPct val="100000"/>
              <a:buFont typeface="Wingdings" panose="05000000000000000000" pitchFamily="2" charset="2"/>
              <a:buChar char="§"/>
            </a:pPr>
            <a:r>
              <a:rPr lang="en-NZ" sz="2000" dirty="0"/>
              <a:t>Compare your answers with a colleague</a:t>
            </a:r>
          </a:p>
          <a:p>
            <a:pPr marL="441325" indent="0">
              <a:lnSpc>
                <a:spcPct val="150000"/>
              </a:lnSpc>
              <a:buSzPct val="100000"/>
              <a:buNone/>
            </a:pPr>
            <a:r>
              <a:rPr lang="en-NZ" sz="2400" i="1" dirty="0"/>
              <a:t>So </a:t>
            </a:r>
            <a:r>
              <a:rPr lang="en-NZ" sz="2400" i="1" dirty="0" err="1"/>
              <a:t>sánh</a:t>
            </a:r>
            <a:r>
              <a:rPr lang="en-NZ" sz="2400" i="1" dirty="0"/>
              <a:t> </a:t>
            </a:r>
            <a:r>
              <a:rPr lang="en-NZ" sz="2400" i="1" dirty="0" err="1"/>
              <a:t>câu</a:t>
            </a:r>
            <a:r>
              <a:rPr lang="en-NZ" sz="2400" i="1" dirty="0"/>
              <a:t> </a:t>
            </a:r>
            <a:r>
              <a:rPr lang="en-NZ" sz="2400" i="1" dirty="0" err="1"/>
              <a:t>trả</a:t>
            </a:r>
            <a:r>
              <a:rPr lang="en-NZ" sz="2400" i="1" dirty="0"/>
              <a:t> </a:t>
            </a:r>
            <a:r>
              <a:rPr lang="en-NZ" sz="2400" i="1" dirty="0" err="1"/>
              <a:t>lời</a:t>
            </a:r>
            <a:r>
              <a:rPr lang="en-NZ" sz="2400" i="1" dirty="0"/>
              <a:t> </a:t>
            </a:r>
            <a:r>
              <a:rPr lang="en-NZ" sz="2400" i="1" dirty="0" err="1"/>
              <a:t>của</a:t>
            </a:r>
            <a:r>
              <a:rPr lang="en-NZ" sz="2400" i="1" dirty="0"/>
              <a:t> </a:t>
            </a:r>
            <a:r>
              <a:rPr lang="en-NZ" sz="2400" i="1" dirty="0" err="1"/>
              <a:t>mình</a:t>
            </a:r>
            <a:r>
              <a:rPr lang="en-NZ" sz="2400" i="1" dirty="0"/>
              <a:t> </a:t>
            </a:r>
            <a:r>
              <a:rPr lang="en-NZ" sz="2400" i="1" dirty="0" err="1"/>
              <a:t>với</a:t>
            </a:r>
            <a:r>
              <a:rPr lang="en-NZ" sz="2400" i="1" dirty="0"/>
              <a:t> </a:t>
            </a:r>
            <a:r>
              <a:rPr lang="en-NZ" sz="2400" i="1" dirty="0" err="1"/>
              <a:t>bạn</a:t>
            </a:r>
            <a:endParaRPr lang="en-NZ" sz="2400" i="1" dirty="0"/>
          </a:p>
          <a:p>
            <a:pPr>
              <a:lnSpc>
                <a:spcPct val="150000"/>
              </a:lnSpc>
            </a:pPr>
            <a:r>
              <a:rPr lang="en-NZ" sz="2000" dirty="0"/>
              <a:t>Does everyone learn best the same way?</a:t>
            </a:r>
          </a:p>
          <a:p>
            <a:pPr marL="441325" indent="0">
              <a:lnSpc>
                <a:spcPct val="150000"/>
              </a:lnSpc>
              <a:buNone/>
            </a:pPr>
            <a:r>
              <a:rPr lang="en-NZ" sz="2400" i="1" dirty="0" err="1"/>
              <a:t>Có</a:t>
            </a:r>
            <a:r>
              <a:rPr lang="en-NZ" sz="2400" i="1" dirty="0"/>
              <a:t> ai </a:t>
            </a:r>
            <a:r>
              <a:rPr lang="en-NZ" sz="2400" i="1" dirty="0" err="1"/>
              <a:t>có</a:t>
            </a:r>
            <a:r>
              <a:rPr lang="en-NZ" sz="2400" i="1" dirty="0"/>
              <a:t> </a:t>
            </a:r>
            <a:r>
              <a:rPr lang="en-NZ" sz="2400" i="1" dirty="0" err="1"/>
              <a:t>cách</a:t>
            </a:r>
            <a:r>
              <a:rPr lang="en-NZ" sz="2400" i="1" dirty="0"/>
              <a:t> </a:t>
            </a:r>
            <a:r>
              <a:rPr lang="en-NZ" sz="2400" i="1" dirty="0" err="1"/>
              <a:t>học</a:t>
            </a:r>
            <a:r>
              <a:rPr lang="en-NZ" sz="2400" i="1" dirty="0"/>
              <a:t> </a:t>
            </a:r>
            <a:r>
              <a:rPr lang="en-NZ" sz="2400" i="1" dirty="0" err="1"/>
              <a:t>tốt</a:t>
            </a:r>
            <a:r>
              <a:rPr lang="en-NZ" sz="2400" i="1" dirty="0"/>
              <a:t> </a:t>
            </a:r>
            <a:r>
              <a:rPr lang="en-NZ" sz="2400" i="1" dirty="0" err="1"/>
              <a:t>nhất</a:t>
            </a:r>
            <a:r>
              <a:rPr lang="en-NZ" sz="2400" i="1" dirty="0"/>
              <a:t> </a:t>
            </a:r>
            <a:r>
              <a:rPr lang="en-NZ" sz="2400" i="1" dirty="0" err="1"/>
              <a:t>giống</a:t>
            </a:r>
            <a:r>
              <a:rPr lang="en-NZ" sz="2400" i="1" dirty="0"/>
              <a:t> </a:t>
            </a:r>
            <a:r>
              <a:rPr lang="en-NZ" sz="2400" i="1" dirty="0" err="1"/>
              <a:t>nhau</a:t>
            </a:r>
            <a:r>
              <a:rPr lang="en-NZ" sz="2400" i="1" dirty="0"/>
              <a:t> </a:t>
            </a:r>
            <a:r>
              <a:rPr lang="en-NZ" sz="2400" i="1" dirty="0" err="1"/>
              <a:t>không</a:t>
            </a:r>
            <a:r>
              <a:rPr lang="en-NZ" sz="2400" i="1" dirty="0"/>
              <a:t>?</a:t>
            </a:r>
          </a:p>
        </p:txBody>
      </p:sp>
    </p:spTree>
    <p:extLst>
      <p:ext uri="{BB962C8B-B14F-4D97-AF65-F5344CB8AC3E}">
        <p14:creationId xmlns:p14="http://schemas.microsoft.com/office/powerpoint/2010/main" val="13013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8B157647-A835-8CA4-1DD8-940E362759A2}"/>
              </a:ext>
            </a:extLst>
          </p:cNvPr>
          <p:cNvPicPr>
            <a:picLocks noChangeAspect="1"/>
          </p:cNvPicPr>
          <p:nvPr/>
        </p:nvPicPr>
        <p:blipFill rotWithShape="1">
          <a:blip r:embed="rId3"/>
          <a:srcRect l="31008" t="11773" r="31966" b="7395"/>
          <a:stretch/>
        </p:blipFill>
        <p:spPr bwMode="auto">
          <a:xfrm>
            <a:off x="6200284" y="745423"/>
            <a:ext cx="4277710" cy="5367154"/>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00D981C8-1E31-CBD5-64DE-8358057E080F}"/>
              </a:ext>
            </a:extLst>
          </p:cNvPr>
          <p:cNvPicPr>
            <a:picLocks noChangeAspect="1"/>
          </p:cNvPicPr>
          <p:nvPr/>
        </p:nvPicPr>
        <p:blipFill rotWithShape="1">
          <a:blip r:embed="rId4"/>
          <a:srcRect l="30857" t="9098" r="33021" b="10342"/>
          <a:stretch/>
        </p:blipFill>
        <p:spPr bwMode="auto">
          <a:xfrm>
            <a:off x="1524000" y="745423"/>
            <a:ext cx="4277710" cy="53671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9120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DAC74E62-9C93-E045-AE09-CDDC86F14828}"/>
              </a:ext>
            </a:extLst>
          </p:cNvPr>
          <p:cNvPicPr>
            <a:picLocks noChangeAspect="1"/>
          </p:cNvPicPr>
          <p:nvPr/>
        </p:nvPicPr>
        <p:blipFill rotWithShape="1">
          <a:blip r:embed="rId2"/>
          <a:srcRect l="32373" t="13379" r="31658" b="5791"/>
          <a:stretch/>
        </p:blipFill>
        <p:spPr bwMode="auto">
          <a:xfrm>
            <a:off x="509017" y="869081"/>
            <a:ext cx="4314153" cy="545351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C3193038-DBCE-850C-517E-28848EC47B90}"/>
              </a:ext>
            </a:extLst>
          </p:cNvPr>
          <p:cNvPicPr>
            <a:picLocks noChangeAspect="1"/>
          </p:cNvPicPr>
          <p:nvPr/>
        </p:nvPicPr>
        <p:blipFill rotWithShape="1">
          <a:blip r:embed="rId3"/>
          <a:srcRect l="32216" t="7761" r="31669" b="10877"/>
          <a:stretch/>
        </p:blipFill>
        <p:spPr bwMode="auto">
          <a:xfrm>
            <a:off x="6380726" y="809726"/>
            <a:ext cx="4351282" cy="5512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86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A576-60B8-3FEA-F7E1-7E338D28AB8E}"/>
              </a:ext>
            </a:extLst>
          </p:cNvPr>
          <p:cNvSpPr>
            <a:spLocks noGrp="1"/>
          </p:cNvSpPr>
          <p:nvPr>
            <p:ph type="title"/>
          </p:nvPr>
        </p:nvSpPr>
        <p:spPr/>
        <p:txBody>
          <a:bodyPr>
            <a:normAutofit/>
          </a:bodyPr>
          <a:lstStyle/>
          <a:p>
            <a:r>
              <a:rPr lang="en-NZ" sz="2800" dirty="0">
                <a:solidFill>
                  <a:srgbClr val="FFFF00"/>
                </a:solidFill>
              </a:rPr>
              <a:t>Competition and the skills of high performance</a:t>
            </a:r>
            <a:br>
              <a:rPr lang="en-NZ" sz="2800" dirty="0">
                <a:solidFill>
                  <a:srgbClr val="FFFF00"/>
                </a:solidFill>
              </a:rPr>
            </a:br>
            <a:r>
              <a:rPr lang="en-NZ" sz="2800" b="0" i="1" dirty="0" err="1">
                <a:solidFill>
                  <a:srgbClr val="FFFF00"/>
                </a:solidFill>
              </a:rPr>
              <a:t>Cạnh</a:t>
            </a:r>
            <a:r>
              <a:rPr lang="en-NZ" sz="2800" b="0" i="1" dirty="0">
                <a:solidFill>
                  <a:srgbClr val="FFFF00"/>
                </a:solidFill>
              </a:rPr>
              <a:t> </a:t>
            </a:r>
            <a:r>
              <a:rPr lang="en-NZ" sz="2800" b="0" i="1" dirty="0" err="1">
                <a:solidFill>
                  <a:srgbClr val="FFFF00"/>
                </a:solidFill>
              </a:rPr>
              <a:t>tranh</a:t>
            </a:r>
            <a:r>
              <a:rPr lang="en-NZ" sz="2800" b="0" i="1" dirty="0">
                <a:solidFill>
                  <a:srgbClr val="FFFF00"/>
                </a:solidFill>
              </a:rPr>
              <a:t> </a:t>
            </a:r>
            <a:r>
              <a:rPr lang="en-NZ" sz="2800" b="0" i="1" dirty="0" err="1">
                <a:solidFill>
                  <a:srgbClr val="FFFF00"/>
                </a:solidFill>
              </a:rPr>
              <a:t>và</a:t>
            </a:r>
            <a:r>
              <a:rPr lang="en-NZ" sz="2800" b="0" i="1" dirty="0">
                <a:solidFill>
                  <a:srgbClr val="FFFF00"/>
                </a:solidFill>
              </a:rPr>
              <a:t> </a:t>
            </a:r>
            <a:r>
              <a:rPr lang="en-NZ" sz="2800" b="0" i="1" dirty="0" err="1">
                <a:solidFill>
                  <a:srgbClr val="FFFF00"/>
                </a:solidFill>
              </a:rPr>
              <a:t>các</a:t>
            </a:r>
            <a:r>
              <a:rPr lang="en-NZ" sz="2800" b="0" i="1" dirty="0">
                <a:solidFill>
                  <a:srgbClr val="FFFF00"/>
                </a:solidFill>
              </a:rPr>
              <a:t> </a:t>
            </a:r>
            <a:r>
              <a:rPr lang="en-NZ" sz="2800" b="0" i="1" dirty="0" err="1">
                <a:solidFill>
                  <a:srgbClr val="FFFF00"/>
                </a:solidFill>
              </a:rPr>
              <a:t>kỹ</a:t>
            </a:r>
            <a:r>
              <a:rPr lang="en-NZ" sz="2800" b="0" i="1" dirty="0">
                <a:solidFill>
                  <a:srgbClr val="FFFF00"/>
                </a:solidFill>
              </a:rPr>
              <a:t> </a:t>
            </a:r>
            <a:r>
              <a:rPr lang="en-NZ" sz="2800" b="0" i="1" dirty="0" err="1">
                <a:solidFill>
                  <a:srgbClr val="FFFF00"/>
                </a:solidFill>
              </a:rPr>
              <a:t>năng</a:t>
            </a:r>
            <a:r>
              <a:rPr lang="en-NZ" sz="2800" b="0" i="1" dirty="0">
                <a:solidFill>
                  <a:srgbClr val="FFFF00"/>
                </a:solidFill>
              </a:rPr>
              <a:t> </a:t>
            </a:r>
            <a:r>
              <a:rPr lang="en-NZ" sz="2800" b="0" i="1" dirty="0" err="1">
                <a:solidFill>
                  <a:srgbClr val="FFFF00"/>
                </a:solidFill>
              </a:rPr>
              <a:t>thành</a:t>
            </a:r>
            <a:r>
              <a:rPr lang="en-NZ" sz="2800" b="0" i="1" dirty="0">
                <a:solidFill>
                  <a:srgbClr val="FFFF00"/>
                </a:solidFill>
              </a:rPr>
              <a:t> </a:t>
            </a:r>
            <a:r>
              <a:rPr lang="en-NZ" sz="2800" b="0" i="1" dirty="0" err="1">
                <a:solidFill>
                  <a:srgbClr val="FFFF00"/>
                </a:solidFill>
              </a:rPr>
              <a:t>tích</a:t>
            </a:r>
            <a:r>
              <a:rPr lang="en-NZ" sz="2800" b="0" i="1" dirty="0">
                <a:solidFill>
                  <a:srgbClr val="FFFF00"/>
                </a:solidFill>
              </a:rPr>
              <a:t> </a:t>
            </a:r>
            <a:r>
              <a:rPr lang="en-NZ" sz="2800" b="0" i="1" dirty="0" err="1">
                <a:solidFill>
                  <a:srgbClr val="FFFF00"/>
                </a:solidFill>
              </a:rPr>
              <a:t>cao</a:t>
            </a:r>
            <a:endParaRPr lang="en-NZ" sz="2800" dirty="0">
              <a:solidFill>
                <a:srgbClr val="FFFF00"/>
              </a:solidFill>
            </a:endParaRPr>
          </a:p>
        </p:txBody>
      </p:sp>
      <p:sp>
        <p:nvSpPr>
          <p:cNvPr id="3" name="Content Placeholder 2">
            <a:extLst>
              <a:ext uri="{FF2B5EF4-FFF2-40B4-BE49-F238E27FC236}">
                <a16:creationId xmlns:a16="http://schemas.microsoft.com/office/drawing/2014/main" id="{9FD40D6A-C337-DA81-A367-79B5EBBABDDC}"/>
              </a:ext>
            </a:extLst>
          </p:cNvPr>
          <p:cNvSpPr>
            <a:spLocks noGrp="1"/>
          </p:cNvSpPr>
          <p:nvPr>
            <p:ph idx="1"/>
          </p:nvPr>
        </p:nvSpPr>
        <p:spPr>
          <a:xfrm>
            <a:off x="609601" y="1541721"/>
            <a:ext cx="10296938" cy="5316279"/>
          </a:xfrm>
        </p:spPr>
        <p:txBody>
          <a:bodyPr>
            <a:normAutofit fontScale="92500" lnSpcReduction="20000"/>
          </a:bodyPr>
          <a:lstStyle/>
          <a:p>
            <a:pPr>
              <a:lnSpc>
                <a:spcPct val="120000"/>
              </a:lnSpc>
              <a:spcBef>
                <a:spcPts val="600"/>
              </a:spcBef>
              <a:spcAft>
                <a:spcPts val="600"/>
              </a:spcAft>
            </a:pPr>
            <a:r>
              <a:rPr lang="en-NZ" sz="2000" dirty="0">
                <a:solidFill>
                  <a:srgbClr val="3333FF"/>
                </a:solidFill>
              </a:rPr>
              <a:t>How can we help children use competition positively?</a:t>
            </a:r>
          </a:p>
          <a:p>
            <a:pPr marL="441325" indent="0">
              <a:lnSpc>
                <a:spcPct val="120000"/>
              </a:lnSpc>
              <a:spcBef>
                <a:spcPts val="600"/>
              </a:spcBef>
              <a:spcAft>
                <a:spcPts val="600"/>
              </a:spcAft>
              <a:buNone/>
            </a:pPr>
            <a:r>
              <a:rPr lang="en-NZ" sz="2400" i="1" dirty="0" err="1">
                <a:solidFill>
                  <a:srgbClr val="3333FF"/>
                </a:solidFill>
              </a:rPr>
              <a:t>Làm</a:t>
            </a:r>
            <a:r>
              <a:rPr lang="en-NZ" sz="2400" i="1" dirty="0">
                <a:solidFill>
                  <a:srgbClr val="3333FF"/>
                </a:solidFill>
              </a:rPr>
              <a:t> </a:t>
            </a:r>
            <a:r>
              <a:rPr lang="en-NZ" sz="2400" i="1" dirty="0" err="1">
                <a:solidFill>
                  <a:srgbClr val="3333FF"/>
                </a:solidFill>
              </a:rPr>
              <a:t>sao</a:t>
            </a:r>
            <a:r>
              <a:rPr lang="en-NZ" sz="2400" i="1" dirty="0">
                <a:solidFill>
                  <a:srgbClr val="3333FF"/>
                </a:solidFill>
              </a:rPr>
              <a:t> </a:t>
            </a:r>
            <a:r>
              <a:rPr lang="en-NZ" sz="2400" i="1" dirty="0" err="1">
                <a:solidFill>
                  <a:srgbClr val="3333FF"/>
                </a:solidFill>
              </a:rPr>
              <a:t>để</a:t>
            </a:r>
            <a:r>
              <a:rPr lang="en-NZ" sz="2400" i="1" dirty="0">
                <a:solidFill>
                  <a:srgbClr val="3333FF"/>
                </a:solidFill>
              </a:rPr>
              <a:t> </a:t>
            </a:r>
            <a:r>
              <a:rPr lang="en-NZ" sz="2400" i="1" dirty="0" err="1">
                <a:solidFill>
                  <a:srgbClr val="3333FF"/>
                </a:solidFill>
              </a:rPr>
              <a:t>giúp</a:t>
            </a:r>
            <a:r>
              <a:rPr lang="en-NZ" sz="2400" i="1" dirty="0">
                <a:solidFill>
                  <a:srgbClr val="3333FF"/>
                </a:solidFill>
              </a:rPr>
              <a:t> </a:t>
            </a:r>
            <a:r>
              <a:rPr lang="en-NZ" sz="2400" i="1" dirty="0" err="1">
                <a:solidFill>
                  <a:srgbClr val="3333FF"/>
                </a:solidFill>
              </a:rPr>
              <a:t>trẻ</a:t>
            </a:r>
            <a:r>
              <a:rPr lang="en-NZ" sz="2400" i="1" dirty="0">
                <a:solidFill>
                  <a:srgbClr val="3333FF"/>
                </a:solidFill>
              </a:rPr>
              <a:t> </a:t>
            </a:r>
            <a:r>
              <a:rPr lang="en-NZ" sz="2400" i="1" dirty="0" err="1">
                <a:solidFill>
                  <a:srgbClr val="3333FF"/>
                </a:solidFill>
              </a:rPr>
              <a:t>sử</a:t>
            </a:r>
            <a:r>
              <a:rPr lang="en-NZ" sz="2400" i="1" dirty="0">
                <a:solidFill>
                  <a:srgbClr val="3333FF"/>
                </a:solidFill>
              </a:rPr>
              <a:t> </a:t>
            </a:r>
            <a:r>
              <a:rPr lang="en-NZ" sz="2400" i="1" dirty="0" err="1">
                <a:solidFill>
                  <a:srgbClr val="3333FF"/>
                </a:solidFill>
              </a:rPr>
              <a:t>dụng</a:t>
            </a:r>
            <a:r>
              <a:rPr lang="en-NZ" sz="2400" i="1" dirty="0">
                <a:solidFill>
                  <a:srgbClr val="3333FF"/>
                </a:solidFill>
              </a:rPr>
              <a:t> </a:t>
            </a:r>
            <a:r>
              <a:rPr lang="en-NZ" sz="2400" i="1" dirty="0" err="1">
                <a:solidFill>
                  <a:srgbClr val="3333FF"/>
                </a:solidFill>
              </a:rPr>
              <a:t>các</a:t>
            </a:r>
            <a:r>
              <a:rPr lang="en-NZ" sz="2400" i="1" dirty="0">
                <a:solidFill>
                  <a:srgbClr val="3333FF"/>
                </a:solidFill>
              </a:rPr>
              <a:t> </a:t>
            </a:r>
            <a:r>
              <a:rPr lang="en-NZ" sz="2400" i="1" dirty="0" err="1">
                <a:solidFill>
                  <a:srgbClr val="3333FF"/>
                </a:solidFill>
              </a:rPr>
              <a:t>cuộc</a:t>
            </a:r>
            <a:r>
              <a:rPr lang="en-NZ" sz="2400" i="1" dirty="0">
                <a:solidFill>
                  <a:srgbClr val="3333FF"/>
                </a:solidFill>
              </a:rPr>
              <a:t> </a:t>
            </a:r>
            <a:r>
              <a:rPr lang="en-NZ" sz="2400" i="1" dirty="0" err="1">
                <a:solidFill>
                  <a:srgbClr val="3333FF"/>
                </a:solidFill>
              </a:rPr>
              <a:t>thi</a:t>
            </a:r>
            <a:r>
              <a:rPr lang="en-NZ" sz="2400" i="1" dirty="0">
                <a:solidFill>
                  <a:srgbClr val="3333FF"/>
                </a:solidFill>
              </a:rPr>
              <a:t> </a:t>
            </a:r>
            <a:r>
              <a:rPr lang="en-NZ" sz="2400" i="1" dirty="0" err="1">
                <a:solidFill>
                  <a:srgbClr val="3333FF"/>
                </a:solidFill>
              </a:rPr>
              <a:t>một</a:t>
            </a:r>
            <a:r>
              <a:rPr lang="en-NZ" sz="2400" i="1" dirty="0">
                <a:solidFill>
                  <a:srgbClr val="3333FF"/>
                </a:solidFill>
              </a:rPr>
              <a:t> </a:t>
            </a:r>
            <a:r>
              <a:rPr lang="en-NZ" sz="2400" i="1" dirty="0" err="1">
                <a:solidFill>
                  <a:srgbClr val="3333FF"/>
                </a:solidFill>
              </a:rPr>
              <a:t>cách</a:t>
            </a:r>
            <a:r>
              <a:rPr lang="en-NZ" sz="2400" i="1" dirty="0">
                <a:solidFill>
                  <a:srgbClr val="3333FF"/>
                </a:solidFill>
              </a:rPr>
              <a:t> </a:t>
            </a:r>
            <a:r>
              <a:rPr lang="en-NZ" sz="2400" i="1" dirty="0" err="1">
                <a:solidFill>
                  <a:srgbClr val="3333FF"/>
                </a:solidFill>
              </a:rPr>
              <a:t>tích</a:t>
            </a:r>
            <a:r>
              <a:rPr lang="en-NZ" sz="2400" i="1" dirty="0">
                <a:solidFill>
                  <a:srgbClr val="3333FF"/>
                </a:solidFill>
              </a:rPr>
              <a:t> </a:t>
            </a:r>
            <a:r>
              <a:rPr lang="en-NZ" sz="2400" i="1" dirty="0" err="1">
                <a:solidFill>
                  <a:srgbClr val="3333FF"/>
                </a:solidFill>
              </a:rPr>
              <a:t>cực</a:t>
            </a:r>
            <a:endParaRPr lang="en-NZ" sz="2400" i="1" dirty="0">
              <a:solidFill>
                <a:srgbClr val="3333FF"/>
              </a:solidFill>
            </a:endParaRPr>
          </a:p>
          <a:p>
            <a:pPr lvl="2">
              <a:lnSpc>
                <a:spcPct val="120000"/>
              </a:lnSpc>
              <a:spcBef>
                <a:spcPts val="600"/>
              </a:spcBef>
              <a:spcAft>
                <a:spcPts val="600"/>
              </a:spcAft>
            </a:pPr>
            <a:r>
              <a:rPr lang="en-NZ" sz="2000" dirty="0">
                <a:solidFill>
                  <a:srgbClr val="3333FF"/>
                </a:solidFill>
              </a:rPr>
              <a:t>gracious in victory</a:t>
            </a:r>
          </a:p>
          <a:p>
            <a:pPr marL="990600" lvl="2" indent="0">
              <a:lnSpc>
                <a:spcPct val="120000"/>
              </a:lnSpc>
              <a:spcBef>
                <a:spcPts val="600"/>
              </a:spcBef>
              <a:spcAft>
                <a:spcPts val="600"/>
              </a:spcAft>
              <a:buNone/>
            </a:pPr>
            <a:r>
              <a:rPr lang="en-NZ" i="1" dirty="0">
                <a:solidFill>
                  <a:srgbClr val="3333FF"/>
                </a:solidFill>
              </a:rPr>
              <a:t>Khiêm </a:t>
            </a:r>
            <a:r>
              <a:rPr lang="en-NZ" i="1" dirty="0" err="1">
                <a:solidFill>
                  <a:srgbClr val="3333FF"/>
                </a:solidFill>
              </a:rPr>
              <a:t>nhường</a:t>
            </a:r>
            <a:r>
              <a:rPr lang="en-NZ" i="1" dirty="0">
                <a:solidFill>
                  <a:srgbClr val="3333FF"/>
                </a:solidFill>
              </a:rPr>
              <a:t> </a:t>
            </a:r>
            <a:r>
              <a:rPr lang="en-NZ" i="1" dirty="0" err="1">
                <a:solidFill>
                  <a:srgbClr val="3333FF"/>
                </a:solidFill>
              </a:rPr>
              <a:t>khi</a:t>
            </a:r>
            <a:r>
              <a:rPr lang="en-NZ" i="1" dirty="0">
                <a:solidFill>
                  <a:srgbClr val="3333FF"/>
                </a:solidFill>
              </a:rPr>
              <a:t> </a:t>
            </a:r>
            <a:r>
              <a:rPr lang="en-NZ" i="1" dirty="0" err="1">
                <a:solidFill>
                  <a:srgbClr val="3333FF"/>
                </a:solidFill>
              </a:rPr>
              <a:t>chiến</a:t>
            </a:r>
            <a:r>
              <a:rPr lang="en-NZ" i="1" dirty="0">
                <a:solidFill>
                  <a:srgbClr val="3333FF"/>
                </a:solidFill>
              </a:rPr>
              <a:t> </a:t>
            </a:r>
            <a:r>
              <a:rPr lang="en-NZ" i="1" dirty="0" err="1">
                <a:solidFill>
                  <a:srgbClr val="3333FF"/>
                </a:solidFill>
              </a:rPr>
              <a:t>thắng</a:t>
            </a:r>
            <a:endParaRPr lang="en-NZ" i="1" dirty="0">
              <a:solidFill>
                <a:srgbClr val="3333FF"/>
              </a:solidFill>
            </a:endParaRPr>
          </a:p>
          <a:p>
            <a:pPr lvl="2">
              <a:lnSpc>
                <a:spcPct val="120000"/>
              </a:lnSpc>
              <a:spcBef>
                <a:spcPts val="600"/>
              </a:spcBef>
              <a:spcAft>
                <a:spcPts val="600"/>
              </a:spcAft>
            </a:pPr>
            <a:r>
              <a:rPr lang="en-NZ" sz="2000" dirty="0">
                <a:solidFill>
                  <a:srgbClr val="3333FF"/>
                </a:solidFill>
              </a:rPr>
              <a:t>generous in defeat</a:t>
            </a:r>
          </a:p>
          <a:p>
            <a:pPr marL="990600" lvl="2" indent="0">
              <a:lnSpc>
                <a:spcPct val="120000"/>
              </a:lnSpc>
              <a:spcBef>
                <a:spcPts val="600"/>
              </a:spcBef>
              <a:spcAft>
                <a:spcPts val="600"/>
              </a:spcAft>
              <a:buNone/>
            </a:pPr>
            <a:r>
              <a:rPr lang="en-NZ" i="1" dirty="0" err="1">
                <a:solidFill>
                  <a:srgbClr val="3333FF"/>
                </a:solidFill>
              </a:rPr>
              <a:t>Hào</a:t>
            </a:r>
            <a:r>
              <a:rPr lang="en-NZ" i="1" dirty="0">
                <a:solidFill>
                  <a:srgbClr val="3333FF"/>
                </a:solidFill>
              </a:rPr>
              <a:t> </a:t>
            </a:r>
            <a:r>
              <a:rPr lang="en-NZ" i="1" dirty="0" err="1">
                <a:solidFill>
                  <a:srgbClr val="3333FF"/>
                </a:solidFill>
              </a:rPr>
              <a:t>phóng</a:t>
            </a:r>
            <a:r>
              <a:rPr lang="en-NZ" i="1" dirty="0">
                <a:solidFill>
                  <a:srgbClr val="3333FF"/>
                </a:solidFill>
              </a:rPr>
              <a:t> </a:t>
            </a:r>
            <a:r>
              <a:rPr lang="en-NZ" i="1" dirty="0" err="1">
                <a:solidFill>
                  <a:srgbClr val="3333FF"/>
                </a:solidFill>
              </a:rPr>
              <a:t>khi</a:t>
            </a:r>
            <a:r>
              <a:rPr lang="en-NZ" i="1" dirty="0">
                <a:solidFill>
                  <a:srgbClr val="3333FF"/>
                </a:solidFill>
              </a:rPr>
              <a:t> </a:t>
            </a:r>
            <a:r>
              <a:rPr lang="en-NZ" i="1" dirty="0" err="1">
                <a:solidFill>
                  <a:srgbClr val="3333FF"/>
                </a:solidFill>
              </a:rPr>
              <a:t>thất</a:t>
            </a:r>
            <a:r>
              <a:rPr lang="en-NZ" i="1" dirty="0">
                <a:solidFill>
                  <a:srgbClr val="3333FF"/>
                </a:solidFill>
              </a:rPr>
              <a:t> </a:t>
            </a:r>
            <a:r>
              <a:rPr lang="en-NZ" i="1" dirty="0" err="1">
                <a:solidFill>
                  <a:srgbClr val="3333FF"/>
                </a:solidFill>
              </a:rPr>
              <a:t>bại</a:t>
            </a:r>
            <a:endParaRPr lang="en-NZ" i="1" dirty="0">
              <a:solidFill>
                <a:srgbClr val="3333FF"/>
              </a:solidFill>
            </a:endParaRPr>
          </a:p>
          <a:p>
            <a:pPr lvl="1">
              <a:lnSpc>
                <a:spcPct val="120000"/>
              </a:lnSpc>
              <a:spcBef>
                <a:spcPts val="600"/>
              </a:spcBef>
              <a:spcAft>
                <a:spcPts val="600"/>
              </a:spcAft>
            </a:pPr>
            <a:r>
              <a:rPr lang="en-NZ" sz="2000" dirty="0">
                <a:solidFill>
                  <a:srgbClr val="3333FF"/>
                </a:solidFill>
              </a:rPr>
              <a:t>Doing a PB - personal best</a:t>
            </a:r>
          </a:p>
          <a:p>
            <a:pPr marL="715963" lvl="1" indent="0">
              <a:lnSpc>
                <a:spcPct val="120000"/>
              </a:lnSpc>
              <a:spcBef>
                <a:spcPts val="600"/>
              </a:spcBef>
              <a:spcAft>
                <a:spcPts val="600"/>
              </a:spcAft>
              <a:buNone/>
            </a:pPr>
            <a:r>
              <a:rPr lang="en-NZ" sz="2400" i="1" dirty="0" err="1">
                <a:solidFill>
                  <a:srgbClr val="3333FF"/>
                </a:solidFill>
              </a:rPr>
              <a:t>Cố</a:t>
            </a:r>
            <a:r>
              <a:rPr lang="en-NZ" sz="2400" i="1" dirty="0">
                <a:solidFill>
                  <a:srgbClr val="3333FF"/>
                </a:solidFill>
              </a:rPr>
              <a:t> </a:t>
            </a:r>
            <a:r>
              <a:rPr lang="en-NZ" sz="2400" i="1" dirty="0" err="1">
                <a:solidFill>
                  <a:srgbClr val="3333FF"/>
                </a:solidFill>
              </a:rPr>
              <a:t>gắng</a:t>
            </a:r>
            <a:r>
              <a:rPr lang="en-NZ" sz="2400" i="1" dirty="0">
                <a:solidFill>
                  <a:srgbClr val="3333FF"/>
                </a:solidFill>
              </a:rPr>
              <a:t> </a:t>
            </a:r>
            <a:r>
              <a:rPr lang="en-NZ" sz="2400" i="1" dirty="0" err="1">
                <a:solidFill>
                  <a:srgbClr val="3333FF"/>
                </a:solidFill>
              </a:rPr>
              <a:t>hết</a:t>
            </a:r>
            <a:r>
              <a:rPr lang="en-NZ" sz="2400" i="1" dirty="0">
                <a:solidFill>
                  <a:srgbClr val="3333FF"/>
                </a:solidFill>
              </a:rPr>
              <a:t> </a:t>
            </a:r>
            <a:r>
              <a:rPr lang="en-NZ" sz="2400" i="1" dirty="0" err="1">
                <a:solidFill>
                  <a:srgbClr val="3333FF"/>
                </a:solidFill>
              </a:rPr>
              <a:t>mình</a:t>
            </a:r>
            <a:endParaRPr lang="en-NZ" sz="2400" i="1" dirty="0">
              <a:solidFill>
                <a:srgbClr val="3333FF"/>
              </a:solidFill>
            </a:endParaRPr>
          </a:p>
          <a:p>
            <a:pPr lvl="1">
              <a:lnSpc>
                <a:spcPct val="120000"/>
              </a:lnSpc>
              <a:spcBef>
                <a:spcPts val="600"/>
              </a:spcBef>
              <a:spcAft>
                <a:spcPts val="600"/>
              </a:spcAft>
            </a:pPr>
            <a:r>
              <a:rPr lang="en-NZ" sz="2000" dirty="0">
                <a:solidFill>
                  <a:srgbClr val="3333FF"/>
                </a:solidFill>
              </a:rPr>
              <a:t>Developing s</a:t>
            </a:r>
            <a:r>
              <a:rPr lang="en-US" sz="2000" dirty="0">
                <a:solidFill>
                  <a:srgbClr val="3333FF"/>
                </a:solidFill>
              </a:rPr>
              <a:t>elf-confidence – comparing self with self and noticing improvements </a:t>
            </a:r>
          </a:p>
          <a:p>
            <a:pPr marL="715963" lvl="1" indent="0">
              <a:lnSpc>
                <a:spcPct val="120000"/>
              </a:lnSpc>
              <a:spcBef>
                <a:spcPts val="600"/>
              </a:spcBef>
              <a:spcAft>
                <a:spcPts val="600"/>
              </a:spcAft>
              <a:buNone/>
            </a:pPr>
            <a:r>
              <a:rPr lang="en-US" sz="2600" i="1" dirty="0" err="1">
                <a:solidFill>
                  <a:srgbClr val="3333FF"/>
                </a:solidFill>
              </a:rPr>
              <a:t>Phát</a:t>
            </a:r>
            <a:r>
              <a:rPr lang="en-US" sz="2600" i="1" dirty="0">
                <a:solidFill>
                  <a:srgbClr val="3333FF"/>
                </a:solidFill>
              </a:rPr>
              <a:t> </a:t>
            </a:r>
            <a:r>
              <a:rPr lang="en-US" sz="2600" i="1" dirty="0" err="1">
                <a:solidFill>
                  <a:srgbClr val="3333FF"/>
                </a:solidFill>
              </a:rPr>
              <a:t>triển</a:t>
            </a:r>
            <a:r>
              <a:rPr lang="en-US" sz="2600" i="1" dirty="0">
                <a:solidFill>
                  <a:srgbClr val="3333FF"/>
                </a:solidFill>
              </a:rPr>
              <a:t> </a:t>
            </a:r>
            <a:r>
              <a:rPr lang="en-US" sz="2600" i="1" dirty="0" err="1">
                <a:solidFill>
                  <a:srgbClr val="3333FF"/>
                </a:solidFill>
              </a:rPr>
              <a:t>sự</a:t>
            </a:r>
            <a:r>
              <a:rPr lang="en-US" sz="2600" i="1" dirty="0">
                <a:solidFill>
                  <a:srgbClr val="3333FF"/>
                </a:solidFill>
              </a:rPr>
              <a:t> </a:t>
            </a:r>
            <a:r>
              <a:rPr lang="en-US" sz="2600" i="1" dirty="0" err="1">
                <a:solidFill>
                  <a:srgbClr val="3333FF"/>
                </a:solidFill>
              </a:rPr>
              <a:t>tự</a:t>
            </a:r>
            <a:r>
              <a:rPr lang="en-US" sz="2600" i="1" dirty="0">
                <a:solidFill>
                  <a:srgbClr val="3333FF"/>
                </a:solidFill>
              </a:rPr>
              <a:t> tin </a:t>
            </a:r>
            <a:r>
              <a:rPr lang="en-US" sz="2600" i="1" dirty="0" err="1">
                <a:solidFill>
                  <a:srgbClr val="3333FF"/>
                </a:solidFill>
              </a:rPr>
              <a:t>vào</a:t>
            </a:r>
            <a:r>
              <a:rPr lang="en-US" sz="2600" i="1" dirty="0">
                <a:solidFill>
                  <a:srgbClr val="3333FF"/>
                </a:solidFill>
              </a:rPr>
              <a:t> </a:t>
            </a:r>
            <a:r>
              <a:rPr lang="en-US" sz="2600" i="1" dirty="0" err="1">
                <a:solidFill>
                  <a:srgbClr val="3333FF"/>
                </a:solidFill>
              </a:rPr>
              <a:t>bản</a:t>
            </a:r>
            <a:r>
              <a:rPr lang="en-US" sz="2600" i="1" dirty="0">
                <a:solidFill>
                  <a:srgbClr val="3333FF"/>
                </a:solidFill>
              </a:rPr>
              <a:t> than – so </a:t>
            </a:r>
            <a:r>
              <a:rPr lang="en-US" sz="2600" i="1" dirty="0" err="1">
                <a:solidFill>
                  <a:srgbClr val="3333FF"/>
                </a:solidFill>
              </a:rPr>
              <a:t>sánh</a:t>
            </a:r>
            <a:r>
              <a:rPr lang="en-US" sz="2600" i="1" dirty="0">
                <a:solidFill>
                  <a:srgbClr val="3333FF"/>
                </a:solidFill>
              </a:rPr>
              <a:t> </a:t>
            </a:r>
            <a:r>
              <a:rPr lang="en-US" sz="2600" i="1" dirty="0" err="1">
                <a:solidFill>
                  <a:srgbClr val="3333FF"/>
                </a:solidFill>
              </a:rPr>
              <a:t>bản</a:t>
            </a:r>
            <a:r>
              <a:rPr lang="en-US" sz="2600" i="1" dirty="0">
                <a:solidFill>
                  <a:srgbClr val="3333FF"/>
                </a:solidFill>
              </a:rPr>
              <a:t> </a:t>
            </a:r>
            <a:r>
              <a:rPr lang="en-US" sz="2600" i="1" dirty="0" err="1">
                <a:solidFill>
                  <a:srgbClr val="3333FF"/>
                </a:solidFill>
              </a:rPr>
              <a:t>thân</a:t>
            </a:r>
            <a:r>
              <a:rPr lang="en-US" sz="2600" i="1" dirty="0">
                <a:solidFill>
                  <a:srgbClr val="3333FF"/>
                </a:solidFill>
              </a:rPr>
              <a:t> </a:t>
            </a:r>
            <a:r>
              <a:rPr lang="en-US" sz="2600" i="1" dirty="0" err="1">
                <a:solidFill>
                  <a:srgbClr val="3333FF"/>
                </a:solidFill>
              </a:rPr>
              <a:t>với</a:t>
            </a:r>
            <a:r>
              <a:rPr lang="en-US" sz="2600" i="1" dirty="0">
                <a:solidFill>
                  <a:srgbClr val="3333FF"/>
                </a:solidFill>
              </a:rPr>
              <a:t> </a:t>
            </a:r>
            <a:r>
              <a:rPr lang="en-US" sz="2600" i="1" dirty="0" err="1">
                <a:solidFill>
                  <a:srgbClr val="3333FF"/>
                </a:solidFill>
              </a:rPr>
              <a:t>chính</a:t>
            </a:r>
            <a:r>
              <a:rPr lang="en-US" sz="2600" i="1" dirty="0">
                <a:solidFill>
                  <a:srgbClr val="3333FF"/>
                </a:solidFill>
              </a:rPr>
              <a:t> </a:t>
            </a:r>
            <a:r>
              <a:rPr lang="en-US" sz="2600" i="1" dirty="0" err="1">
                <a:solidFill>
                  <a:srgbClr val="3333FF"/>
                </a:solidFill>
              </a:rPr>
              <a:t>mình</a:t>
            </a:r>
            <a:r>
              <a:rPr lang="en-US" sz="2600" i="1" dirty="0">
                <a:solidFill>
                  <a:srgbClr val="3333FF"/>
                </a:solidFill>
              </a:rPr>
              <a:t> </a:t>
            </a:r>
            <a:r>
              <a:rPr lang="en-US" sz="2600" i="1" dirty="0" err="1">
                <a:solidFill>
                  <a:srgbClr val="3333FF"/>
                </a:solidFill>
              </a:rPr>
              <a:t>và</a:t>
            </a:r>
            <a:r>
              <a:rPr lang="en-US" sz="2600" i="1" dirty="0">
                <a:solidFill>
                  <a:srgbClr val="3333FF"/>
                </a:solidFill>
              </a:rPr>
              <a:t> </a:t>
            </a:r>
            <a:r>
              <a:rPr lang="en-US" sz="2600" i="1" dirty="0" err="1">
                <a:solidFill>
                  <a:srgbClr val="3333FF"/>
                </a:solidFill>
              </a:rPr>
              <a:t>ghi</a:t>
            </a:r>
            <a:r>
              <a:rPr lang="en-US" sz="2600" i="1" dirty="0">
                <a:solidFill>
                  <a:srgbClr val="3333FF"/>
                </a:solidFill>
              </a:rPr>
              <a:t> </a:t>
            </a:r>
            <a:r>
              <a:rPr lang="en-US" sz="2600" i="1" dirty="0" err="1">
                <a:solidFill>
                  <a:srgbClr val="3333FF"/>
                </a:solidFill>
              </a:rPr>
              <a:t>nhận</a:t>
            </a:r>
            <a:r>
              <a:rPr lang="en-US" sz="2600" i="1" dirty="0">
                <a:solidFill>
                  <a:srgbClr val="3333FF"/>
                </a:solidFill>
              </a:rPr>
              <a:t> </a:t>
            </a:r>
            <a:r>
              <a:rPr lang="en-US" sz="2600" i="1" dirty="0" err="1">
                <a:solidFill>
                  <a:srgbClr val="3333FF"/>
                </a:solidFill>
              </a:rPr>
              <a:t>những</a:t>
            </a:r>
            <a:r>
              <a:rPr lang="en-US" sz="2600" i="1" dirty="0">
                <a:solidFill>
                  <a:srgbClr val="3333FF"/>
                </a:solidFill>
              </a:rPr>
              <a:t> </a:t>
            </a:r>
            <a:r>
              <a:rPr lang="en-US" sz="2600" i="1" dirty="0" err="1">
                <a:solidFill>
                  <a:srgbClr val="3333FF"/>
                </a:solidFill>
              </a:rPr>
              <a:t>cải</a:t>
            </a:r>
            <a:r>
              <a:rPr lang="en-US" sz="2600" i="1" dirty="0">
                <a:solidFill>
                  <a:srgbClr val="3333FF"/>
                </a:solidFill>
              </a:rPr>
              <a:t> </a:t>
            </a:r>
            <a:r>
              <a:rPr lang="en-US" sz="2600" i="1" dirty="0" err="1">
                <a:solidFill>
                  <a:srgbClr val="3333FF"/>
                </a:solidFill>
              </a:rPr>
              <a:t>thiện</a:t>
            </a:r>
            <a:endParaRPr lang="en-US" sz="2600" i="1" dirty="0">
              <a:solidFill>
                <a:srgbClr val="3333FF"/>
              </a:solidFill>
            </a:endParaRPr>
          </a:p>
        </p:txBody>
      </p:sp>
    </p:spTree>
    <p:extLst>
      <p:ext uri="{BB962C8B-B14F-4D97-AF65-F5344CB8AC3E}">
        <p14:creationId xmlns:p14="http://schemas.microsoft.com/office/powerpoint/2010/main" val="370343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C92B-9434-4EC0-E506-5C2CF0226663}"/>
            </a:ext>
          </a:extLst>
        </p:cNvPr>
        <p:cNvGrpSpPr/>
        <p:nvPr/>
      </p:nvGrpSpPr>
      <p:grpSpPr>
        <a:xfrm>
          <a:off x="0" y="0"/>
          <a:ext cx="0" cy="0"/>
          <a:chOff x="0" y="0"/>
          <a:chExt cx="0" cy="0"/>
        </a:xfrm>
      </p:grpSpPr>
      <p:sp>
        <p:nvSpPr>
          <p:cNvPr id="15362" name="Title 3">
            <a:extLst>
              <a:ext uri="{FF2B5EF4-FFF2-40B4-BE49-F238E27FC236}">
                <a16:creationId xmlns:a16="http://schemas.microsoft.com/office/drawing/2014/main" id="{C0251236-7B55-91D4-4DEC-07EACA42B04F}"/>
              </a:ext>
            </a:extLst>
          </p:cNvPr>
          <p:cNvSpPr>
            <a:spLocks noGrp="1"/>
          </p:cNvSpPr>
          <p:nvPr>
            <p:ph type="title"/>
          </p:nvPr>
        </p:nvSpPr>
        <p:spPr>
          <a:xfrm>
            <a:off x="2274372" y="292429"/>
            <a:ext cx="7029450" cy="857250"/>
          </a:xfrm>
        </p:spPr>
        <p:txBody>
          <a:bodyPr>
            <a:normAutofit/>
          </a:bodyPr>
          <a:lstStyle/>
          <a:p>
            <a:pPr>
              <a:defRPr/>
            </a:pPr>
            <a:r>
              <a:rPr lang="en-NZ" sz="1500" dirty="0">
                <a:solidFill>
                  <a:srgbClr val="00B0F0"/>
                </a:solidFill>
                <a:latin typeface="+mn-lt"/>
              </a:rPr>
              <a:t>Help them learn how to focus and concentrate</a:t>
            </a:r>
            <a:br>
              <a:rPr lang="en-NZ" sz="3000" dirty="0">
                <a:solidFill>
                  <a:srgbClr val="00B0F0"/>
                </a:solidFill>
                <a:latin typeface="+mn-lt"/>
              </a:rPr>
            </a:br>
            <a:r>
              <a:rPr lang="en-NZ" sz="3000" dirty="0" err="1">
                <a:solidFill>
                  <a:srgbClr val="00B0F0"/>
                </a:solidFill>
                <a:latin typeface="+mn-lt"/>
              </a:rPr>
              <a:t>Giúp</a:t>
            </a:r>
            <a:r>
              <a:rPr lang="en-NZ" sz="3000" dirty="0">
                <a:solidFill>
                  <a:srgbClr val="00B0F0"/>
                </a:solidFill>
                <a:latin typeface="+mn-lt"/>
              </a:rPr>
              <a:t> </a:t>
            </a:r>
            <a:r>
              <a:rPr lang="en-NZ" sz="3000" dirty="0" err="1">
                <a:solidFill>
                  <a:srgbClr val="00B0F0"/>
                </a:solidFill>
                <a:latin typeface="+mn-lt"/>
              </a:rPr>
              <a:t>trẻ</a:t>
            </a:r>
            <a:r>
              <a:rPr lang="en-NZ" sz="3000" dirty="0">
                <a:solidFill>
                  <a:srgbClr val="00B0F0"/>
                </a:solidFill>
                <a:latin typeface="+mn-lt"/>
              </a:rPr>
              <a:t> </a:t>
            </a:r>
            <a:r>
              <a:rPr lang="en-NZ" sz="3000" dirty="0" err="1">
                <a:solidFill>
                  <a:srgbClr val="00B0F0"/>
                </a:solidFill>
                <a:latin typeface="+mn-lt"/>
              </a:rPr>
              <a:t>học</a:t>
            </a:r>
            <a:r>
              <a:rPr lang="en-NZ" sz="3000" dirty="0">
                <a:solidFill>
                  <a:srgbClr val="00B0F0"/>
                </a:solidFill>
                <a:latin typeface="+mn-lt"/>
              </a:rPr>
              <a:t> </a:t>
            </a:r>
            <a:r>
              <a:rPr lang="en-NZ" sz="3000" dirty="0" err="1">
                <a:solidFill>
                  <a:srgbClr val="00B0F0"/>
                </a:solidFill>
                <a:latin typeface="+mn-lt"/>
              </a:rPr>
              <a:t>cách</a:t>
            </a:r>
            <a:r>
              <a:rPr lang="en-NZ" sz="3000" dirty="0">
                <a:solidFill>
                  <a:srgbClr val="00B0F0"/>
                </a:solidFill>
                <a:latin typeface="+mn-lt"/>
              </a:rPr>
              <a:t> </a:t>
            </a:r>
            <a:r>
              <a:rPr lang="en-NZ" sz="3000" dirty="0" err="1">
                <a:solidFill>
                  <a:srgbClr val="00B0F0"/>
                </a:solidFill>
                <a:latin typeface="+mn-lt"/>
              </a:rPr>
              <a:t>tập</a:t>
            </a:r>
            <a:r>
              <a:rPr lang="en-NZ" sz="3000" dirty="0">
                <a:solidFill>
                  <a:srgbClr val="00B0F0"/>
                </a:solidFill>
                <a:latin typeface="+mn-lt"/>
              </a:rPr>
              <a:t> </a:t>
            </a:r>
            <a:r>
              <a:rPr lang="en-NZ" sz="3000" dirty="0" err="1">
                <a:solidFill>
                  <a:srgbClr val="00B0F0"/>
                </a:solidFill>
                <a:latin typeface="+mn-lt"/>
              </a:rPr>
              <a:t>trung</a:t>
            </a:r>
            <a:endParaRPr lang="en-US" sz="3000" dirty="0">
              <a:solidFill>
                <a:srgbClr val="00B0F0"/>
              </a:solidFill>
              <a:latin typeface="+mn-lt"/>
            </a:endParaRPr>
          </a:p>
        </p:txBody>
      </p:sp>
      <p:sp>
        <p:nvSpPr>
          <p:cNvPr id="5" name="Content Placeholder 4">
            <a:extLst>
              <a:ext uri="{FF2B5EF4-FFF2-40B4-BE49-F238E27FC236}">
                <a16:creationId xmlns:a16="http://schemas.microsoft.com/office/drawing/2014/main" id="{D74DB745-C58A-3945-4918-065A312DD944}"/>
              </a:ext>
            </a:extLst>
          </p:cNvPr>
          <p:cNvSpPr>
            <a:spLocks noGrp="1"/>
          </p:cNvSpPr>
          <p:nvPr>
            <p:ph idx="1"/>
          </p:nvPr>
        </p:nvSpPr>
        <p:spPr>
          <a:xfrm>
            <a:off x="871870" y="1850065"/>
            <a:ext cx="9310355" cy="4150685"/>
          </a:xfrm>
        </p:spPr>
        <p:txBody>
          <a:bodyPr>
            <a:normAutofit/>
          </a:bodyPr>
          <a:lstStyle/>
          <a:p>
            <a:pPr>
              <a:lnSpc>
                <a:spcPct val="150000"/>
              </a:lnSpc>
              <a:buClr>
                <a:srgbClr val="FF0000"/>
              </a:buClr>
              <a:buSzPct val="100000"/>
            </a:pPr>
            <a:r>
              <a:rPr lang="en-NZ" sz="2000" dirty="0"/>
              <a:t>Encourage them to engage with activities that develop focus and concentration:  reading books – both fiction and non-fiction, playing Go, chess, sudoku, bridge, model making, quiet walks, silence, meditation</a:t>
            </a:r>
          </a:p>
          <a:p>
            <a:pPr marL="89154" indent="0">
              <a:lnSpc>
                <a:spcPct val="150000"/>
              </a:lnSpc>
              <a:buClr>
                <a:srgbClr val="FF0000"/>
              </a:buClr>
              <a:buSzPct val="100000"/>
              <a:buNone/>
            </a:pPr>
            <a:endParaRPr lang="en-NZ" sz="2000" dirty="0"/>
          </a:p>
          <a:p>
            <a:pPr>
              <a:lnSpc>
                <a:spcPct val="150000"/>
              </a:lnSpc>
              <a:buClr>
                <a:srgbClr val="FF0000"/>
              </a:buClr>
              <a:buSzPct val="100000"/>
            </a:pPr>
            <a:r>
              <a:rPr lang="en-US" dirty="0" err="1"/>
              <a:t>Khuyến</a:t>
            </a:r>
            <a:r>
              <a:rPr lang="en-US" dirty="0"/>
              <a:t> </a:t>
            </a:r>
            <a:r>
              <a:rPr lang="en-US" dirty="0" err="1"/>
              <a:t>khích</a:t>
            </a:r>
            <a:r>
              <a:rPr lang="en-US" dirty="0"/>
              <a:t> </a:t>
            </a:r>
            <a:r>
              <a:rPr lang="en-US" dirty="0" err="1"/>
              <a:t>trẻ</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phát</a:t>
            </a:r>
            <a:r>
              <a:rPr lang="en-US" dirty="0"/>
              <a:t> </a:t>
            </a:r>
            <a:r>
              <a:rPr lang="en-US" dirty="0" err="1"/>
              <a:t>triển</a:t>
            </a:r>
            <a:r>
              <a:rPr lang="en-US" dirty="0"/>
              <a:t> </a:t>
            </a:r>
            <a:r>
              <a:rPr lang="en-US" dirty="0" err="1"/>
              <a:t>sự</a:t>
            </a:r>
            <a:r>
              <a:rPr lang="en-US" dirty="0"/>
              <a:t> </a:t>
            </a:r>
            <a:r>
              <a:rPr lang="en-US" dirty="0" err="1"/>
              <a:t>tập</a:t>
            </a:r>
            <a:r>
              <a:rPr lang="en-US" dirty="0"/>
              <a:t> </a:t>
            </a:r>
            <a:r>
              <a:rPr lang="en-US" dirty="0" err="1"/>
              <a:t>trung</a:t>
            </a:r>
            <a:r>
              <a:rPr lang="en-US" dirty="0"/>
              <a:t>, </a:t>
            </a:r>
            <a:r>
              <a:rPr lang="en-US" dirty="0" err="1"/>
              <a:t>chú</a:t>
            </a:r>
            <a:r>
              <a:rPr lang="en-US" dirty="0"/>
              <a:t> ý: </a:t>
            </a:r>
            <a:r>
              <a:rPr lang="en-US" dirty="0" err="1"/>
              <a:t>đọc</a:t>
            </a:r>
            <a:r>
              <a:rPr lang="en-US" dirty="0"/>
              <a:t> </a:t>
            </a:r>
            <a:r>
              <a:rPr lang="en-US" dirty="0" err="1"/>
              <a:t>sách</a:t>
            </a:r>
            <a:r>
              <a:rPr lang="en-US" dirty="0"/>
              <a:t> – </a:t>
            </a:r>
            <a:r>
              <a:rPr lang="en-US" dirty="0" err="1"/>
              <a:t>thể</a:t>
            </a:r>
            <a:r>
              <a:rPr lang="en-US" dirty="0"/>
              <a:t> </a:t>
            </a:r>
            <a:r>
              <a:rPr lang="en-US" dirty="0" err="1"/>
              <a:t>loại</a:t>
            </a:r>
            <a:r>
              <a:rPr lang="en-US" dirty="0"/>
              <a:t> </a:t>
            </a:r>
            <a:r>
              <a:rPr lang="en-US" dirty="0" err="1"/>
              <a:t>tiểu</a:t>
            </a:r>
            <a:r>
              <a:rPr lang="en-US" dirty="0"/>
              <a:t> </a:t>
            </a:r>
            <a:r>
              <a:rPr lang="en-US" dirty="0" err="1"/>
              <a:t>thuyết</a:t>
            </a:r>
            <a:r>
              <a:rPr lang="en-US" dirty="0"/>
              <a:t> </a:t>
            </a:r>
            <a:r>
              <a:rPr lang="en-US" dirty="0" err="1"/>
              <a:t>và</a:t>
            </a:r>
            <a:r>
              <a:rPr lang="en-US" dirty="0"/>
              <a:t> phi </a:t>
            </a:r>
            <a:r>
              <a:rPr lang="en-US" dirty="0" err="1"/>
              <a:t>hư</a:t>
            </a:r>
            <a:r>
              <a:rPr lang="en-US" dirty="0"/>
              <a:t> </a:t>
            </a:r>
            <a:r>
              <a:rPr lang="en-US" dirty="0" err="1"/>
              <a:t>cấu</a:t>
            </a:r>
            <a:r>
              <a:rPr lang="en-US" dirty="0"/>
              <a:t>, </a:t>
            </a:r>
            <a:r>
              <a:rPr lang="en-US" dirty="0" err="1"/>
              <a:t>chơi</a:t>
            </a:r>
            <a:r>
              <a:rPr lang="en-US" dirty="0"/>
              <a:t> </a:t>
            </a:r>
            <a:r>
              <a:rPr lang="en-US" dirty="0" err="1"/>
              <a:t>cờ</a:t>
            </a:r>
            <a:r>
              <a:rPr lang="en-US" dirty="0"/>
              <a:t> </a:t>
            </a:r>
            <a:r>
              <a:rPr lang="en-US" dirty="0" err="1"/>
              <a:t>vây</a:t>
            </a:r>
            <a:r>
              <a:rPr lang="en-US" dirty="0"/>
              <a:t>, </a:t>
            </a:r>
            <a:r>
              <a:rPr lang="en-US" dirty="0" err="1"/>
              <a:t>soduku</a:t>
            </a:r>
            <a:r>
              <a:rPr lang="en-US" dirty="0"/>
              <a:t>, </a:t>
            </a:r>
            <a:r>
              <a:rPr lang="en-US" dirty="0" err="1"/>
              <a:t>làm</a:t>
            </a:r>
            <a:r>
              <a:rPr lang="en-US" dirty="0"/>
              <a:t> </a:t>
            </a:r>
            <a:r>
              <a:rPr lang="en-US" dirty="0" err="1"/>
              <a:t>mô</a:t>
            </a:r>
            <a:r>
              <a:rPr lang="en-US" dirty="0"/>
              <a:t> </a:t>
            </a:r>
            <a:r>
              <a:rPr lang="en-US" dirty="0" err="1"/>
              <a:t>hình</a:t>
            </a:r>
            <a:r>
              <a:rPr lang="en-US" dirty="0"/>
              <a:t>, </a:t>
            </a:r>
            <a:r>
              <a:rPr lang="en-US" dirty="0" err="1"/>
              <a:t>đi</a:t>
            </a:r>
            <a:r>
              <a:rPr lang="en-US" dirty="0"/>
              <a:t> </a:t>
            </a:r>
            <a:r>
              <a:rPr lang="en-US" dirty="0" err="1"/>
              <a:t>bộ</a:t>
            </a:r>
            <a:r>
              <a:rPr lang="en-US" dirty="0"/>
              <a:t>, </a:t>
            </a:r>
            <a:r>
              <a:rPr lang="en-US" dirty="0" err="1"/>
              <a:t>thiền</a:t>
            </a:r>
            <a:endParaRPr lang="en-NZ" dirty="0"/>
          </a:p>
        </p:txBody>
      </p:sp>
      <p:sp>
        <p:nvSpPr>
          <p:cNvPr id="2" name="Slide Number Placeholder 1">
            <a:extLst>
              <a:ext uri="{FF2B5EF4-FFF2-40B4-BE49-F238E27FC236}">
                <a16:creationId xmlns:a16="http://schemas.microsoft.com/office/drawing/2014/main" id="{C57613A0-9546-F8D2-44CD-63E6A6D7A216}"/>
              </a:ext>
            </a:extLst>
          </p:cNvPr>
          <p:cNvSpPr>
            <a:spLocks noGrp="1"/>
          </p:cNvSpPr>
          <p:nvPr>
            <p:ph type="sldNum" sz="quarter" idx="12"/>
          </p:nvPr>
        </p:nvSpPr>
        <p:spPr/>
        <p:txBody>
          <a:bodyPr/>
          <a:lstStyle/>
          <a:p>
            <a:pPr defTabSz="685800">
              <a:defRPr/>
            </a:pPr>
            <a:fld id="{AFE4FE71-D613-4BE6-B55C-94BB89FAE8C3}" type="slidenum">
              <a:rPr lang="en-US">
                <a:solidFill>
                  <a:prstClr val="black">
                    <a:tint val="95000"/>
                  </a:prstClr>
                </a:solidFill>
                <a:latin typeface="Corbel"/>
              </a:rPr>
              <a:pPr defTabSz="685800">
                <a:defRPr/>
              </a:pPr>
              <a:t>28</a:t>
            </a:fld>
            <a:endParaRPr lang="en-US">
              <a:solidFill>
                <a:prstClr val="black">
                  <a:tint val="95000"/>
                </a:prstClr>
              </a:solidFill>
              <a:latin typeface="Corbel"/>
            </a:endParaRPr>
          </a:p>
        </p:txBody>
      </p:sp>
    </p:spTree>
    <p:extLst>
      <p:ext uri="{BB962C8B-B14F-4D97-AF65-F5344CB8AC3E}">
        <p14:creationId xmlns:p14="http://schemas.microsoft.com/office/powerpoint/2010/main" val="36725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2"/>
          <p:cNvSpPr/>
          <p:nvPr/>
        </p:nvSpPr>
        <p:spPr>
          <a:xfrm>
            <a:off x="1524000" y="1421130"/>
            <a:ext cx="3876900" cy="51435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defRPr/>
            </a:pPr>
            <a:endParaRPr sz="1400" kern="0">
              <a:solidFill>
                <a:srgbClr val="000000"/>
              </a:solidFill>
              <a:latin typeface="Arial"/>
              <a:cs typeface="Arial"/>
              <a:sym typeface="Arial"/>
            </a:endParaRPr>
          </a:p>
        </p:txBody>
      </p:sp>
      <p:pic>
        <p:nvPicPr>
          <p:cNvPr id="265" name="Google Shape;265;p42"/>
          <p:cNvPicPr preferRelativeResize="0"/>
          <p:nvPr/>
        </p:nvPicPr>
        <p:blipFill rotWithShape="1">
          <a:blip r:embed="rId3">
            <a:alphaModFix amt="70000"/>
          </a:blip>
          <a:srcRect l="12087" r="45514"/>
          <a:stretch/>
        </p:blipFill>
        <p:spPr>
          <a:xfrm>
            <a:off x="1513421" y="1431715"/>
            <a:ext cx="3876900" cy="2829900"/>
          </a:xfrm>
          <a:prstGeom prst="rect">
            <a:avLst/>
          </a:prstGeom>
          <a:noFill/>
          <a:ln>
            <a:noFill/>
          </a:ln>
        </p:spPr>
      </p:pic>
      <p:grpSp>
        <p:nvGrpSpPr>
          <p:cNvPr id="266" name="Google Shape;266;p42"/>
          <p:cNvGrpSpPr/>
          <p:nvPr/>
        </p:nvGrpSpPr>
        <p:grpSpPr>
          <a:xfrm>
            <a:off x="2176950" y="2192430"/>
            <a:ext cx="2571000" cy="2571000"/>
            <a:chOff x="829550" y="688825"/>
            <a:chExt cx="2571000" cy="2571000"/>
          </a:xfrm>
        </p:grpSpPr>
        <p:sp>
          <p:nvSpPr>
            <p:cNvPr id="267" name="Google Shape;267;p42"/>
            <p:cNvSpPr/>
            <p:nvPr/>
          </p:nvSpPr>
          <p:spPr>
            <a:xfrm>
              <a:off x="829550" y="688825"/>
              <a:ext cx="2571000" cy="2571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defRPr/>
              </a:pPr>
              <a:endParaRPr sz="1400" kern="0">
                <a:solidFill>
                  <a:srgbClr val="000000"/>
                </a:solidFill>
                <a:latin typeface="Arial"/>
                <a:cs typeface="Arial"/>
                <a:sym typeface="Arial"/>
              </a:endParaRPr>
            </a:p>
          </p:txBody>
        </p:sp>
        <p:pic>
          <p:nvPicPr>
            <p:cNvPr id="268" name="Google Shape;268;p42" descr="Gilbert Enoka"/>
            <p:cNvPicPr preferRelativeResize="0"/>
            <p:nvPr/>
          </p:nvPicPr>
          <p:blipFill rotWithShape="1">
            <a:blip r:embed="rId4">
              <a:alphaModFix/>
            </a:blip>
            <a:srcRect/>
            <a:stretch/>
          </p:blipFill>
          <p:spPr>
            <a:xfrm>
              <a:off x="994899" y="854195"/>
              <a:ext cx="2240400" cy="2240400"/>
            </a:xfrm>
            <a:prstGeom prst="ellipse">
              <a:avLst/>
            </a:prstGeom>
            <a:noFill/>
            <a:ln w="76200" cap="flat" cmpd="sng">
              <a:solidFill>
                <a:schemeClr val="accent4"/>
              </a:solidFill>
              <a:prstDash val="solid"/>
              <a:round/>
              <a:headEnd type="none" w="sm" len="sm"/>
              <a:tailEnd type="none" w="sm" len="sm"/>
            </a:ln>
          </p:spPr>
        </p:pic>
      </p:grpSp>
      <p:sp>
        <p:nvSpPr>
          <p:cNvPr id="269" name="Google Shape;269;p42"/>
          <p:cNvSpPr txBox="1">
            <a:spLocks noGrp="1"/>
          </p:cNvSpPr>
          <p:nvPr>
            <p:ph type="title"/>
          </p:nvPr>
        </p:nvSpPr>
        <p:spPr>
          <a:xfrm>
            <a:off x="2176950" y="5220630"/>
            <a:ext cx="2571000" cy="572700"/>
          </a:xfrm>
          <a:prstGeom prst="rect">
            <a:avLst/>
          </a:prstGeom>
        </p:spPr>
        <p:txBody>
          <a:bodyPr spcFirstLastPara="1" wrap="square" lIns="91425" tIns="91425" rIns="91425" bIns="91425" anchor="t" anchorCtr="0">
            <a:noAutofit/>
          </a:bodyPr>
          <a:lstStyle/>
          <a:p>
            <a:pPr>
              <a:buSzPts val="990"/>
            </a:pPr>
            <a:r>
              <a:rPr lang="en-NZ" sz="2840">
                <a:solidFill>
                  <a:srgbClr val="FFFFFF"/>
                </a:solidFill>
              </a:rPr>
              <a:t>Gilbert Enoka</a:t>
            </a:r>
            <a:endParaRPr sz="2840">
              <a:solidFill>
                <a:srgbClr val="FFFFFF"/>
              </a:solidFill>
            </a:endParaRPr>
          </a:p>
        </p:txBody>
      </p:sp>
      <p:cxnSp>
        <p:nvCxnSpPr>
          <p:cNvPr id="270" name="Google Shape;270;p42"/>
          <p:cNvCxnSpPr>
            <a:stCxn id="267" idx="4"/>
            <a:endCxn id="269" idx="0"/>
          </p:cNvCxnSpPr>
          <p:nvPr/>
        </p:nvCxnSpPr>
        <p:spPr>
          <a:xfrm>
            <a:off x="3462450" y="4763430"/>
            <a:ext cx="0" cy="457200"/>
          </a:xfrm>
          <a:prstGeom prst="straightConnector1">
            <a:avLst/>
          </a:prstGeom>
          <a:noFill/>
          <a:ln w="9525" cap="flat" cmpd="sng">
            <a:solidFill>
              <a:srgbClr val="FFFFFF"/>
            </a:solidFill>
            <a:prstDash val="solid"/>
            <a:round/>
            <a:headEnd type="none" w="med" len="med"/>
            <a:tailEnd type="none" w="med" len="med"/>
          </a:ln>
        </p:spPr>
      </p:cxnSp>
      <p:sp>
        <p:nvSpPr>
          <p:cNvPr id="271" name="Google Shape;271;p42"/>
          <p:cNvSpPr txBox="1">
            <a:spLocks noGrp="1"/>
          </p:cNvSpPr>
          <p:nvPr>
            <p:ph type="title"/>
          </p:nvPr>
        </p:nvSpPr>
        <p:spPr>
          <a:xfrm>
            <a:off x="6096000" y="1595214"/>
            <a:ext cx="5257800" cy="857991"/>
          </a:xfrm>
          <a:prstGeom prst="rect">
            <a:avLst/>
          </a:prstGeom>
        </p:spPr>
        <p:txBody>
          <a:bodyPr spcFirstLastPara="1" wrap="square" lIns="91425" tIns="91425" rIns="91425" bIns="91425" anchor="ctr" anchorCtr="0">
            <a:noAutofit/>
          </a:bodyPr>
          <a:lstStyle/>
          <a:p>
            <a:pPr marL="50800" algn="l">
              <a:lnSpc>
                <a:spcPct val="130000"/>
              </a:lnSpc>
            </a:pPr>
            <a:r>
              <a:rPr lang="en-NZ" dirty="0">
                <a:solidFill>
                  <a:srgbClr val="FF0000"/>
                </a:solidFill>
                <a:latin typeface="+mn-lt"/>
              </a:rPr>
              <a:t>1. Stay in the moment</a:t>
            </a:r>
            <a:br>
              <a:rPr lang="en-NZ" dirty="0">
                <a:solidFill>
                  <a:srgbClr val="FF0000"/>
                </a:solidFill>
                <a:latin typeface="+mn-lt"/>
              </a:rPr>
            </a:br>
            <a:r>
              <a:rPr lang="en-NZ" dirty="0">
                <a:solidFill>
                  <a:srgbClr val="FF0000"/>
                </a:solidFill>
                <a:latin typeface="+mn-lt"/>
              </a:rPr>
              <a:t>     </a:t>
            </a:r>
            <a:r>
              <a:rPr lang="en-NZ" sz="2000" b="0" i="1" dirty="0" err="1">
                <a:solidFill>
                  <a:srgbClr val="FF0000"/>
                </a:solidFill>
                <a:latin typeface="+mn-lt"/>
              </a:rPr>
              <a:t>Tập</a:t>
            </a:r>
            <a:r>
              <a:rPr lang="en-NZ" sz="2000" b="0" i="1" dirty="0">
                <a:solidFill>
                  <a:srgbClr val="FF0000"/>
                </a:solidFill>
                <a:latin typeface="+mn-lt"/>
              </a:rPr>
              <a:t> </a:t>
            </a:r>
            <a:r>
              <a:rPr lang="en-NZ" sz="2000" b="0" i="1" dirty="0" err="1">
                <a:solidFill>
                  <a:srgbClr val="FF0000"/>
                </a:solidFill>
                <a:latin typeface="+mn-lt"/>
              </a:rPr>
              <a:t>trung</a:t>
            </a:r>
            <a:r>
              <a:rPr lang="en-NZ" sz="2000" b="0" i="1" dirty="0">
                <a:solidFill>
                  <a:srgbClr val="FF0000"/>
                </a:solidFill>
                <a:latin typeface="+mn-lt"/>
              </a:rPr>
              <a:t> </a:t>
            </a:r>
            <a:r>
              <a:rPr lang="en-NZ" sz="2000" b="0" i="1" dirty="0" err="1">
                <a:solidFill>
                  <a:srgbClr val="FF0000"/>
                </a:solidFill>
                <a:latin typeface="+mn-lt"/>
              </a:rPr>
              <a:t>vào</a:t>
            </a:r>
            <a:r>
              <a:rPr lang="en-NZ" sz="2000" b="0" i="1" dirty="0">
                <a:solidFill>
                  <a:srgbClr val="FF0000"/>
                </a:solidFill>
                <a:latin typeface="+mn-lt"/>
              </a:rPr>
              <a:t> </a:t>
            </a:r>
            <a:r>
              <a:rPr lang="en-NZ" sz="2000" b="0" i="1" dirty="0" err="1">
                <a:solidFill>
                  <a:srgbClr val="FF0000"/>
                </a:solidFill>
                <a:latin typeface="+mn-lt"/>
              </a:rPr>
              <a:t>hiện</a:t>
            </a:r>
            <a:r>
              <a:rPr lang="en-NZ" sz="2000" b="0" i="1" dirty="0">
                <a:solidFill>
                  <a:srgbClr val="FF0000"/>
                </a:solidFill>
                <a:latin typeface="+mn-lt"/>
              </a:rPr>
              <a:t> </a:t>
            </a:r>
            <a:r>
              <a:rPr lang="en-NZ" sz="2000" b="0" i="1" dirty="0" err="1">
                <a:solidFill>
                  <a:srgbClr val="FF0000"/>
                </a:solidFill>
                <a:latin typeface="+mn-lt"/>
              </a:rPr>
              <a:t>tại</a:t>
            </a:r>
            <a:endParaRPr sz="2000" dirty="0">
              <a:solidFill>
                <a:srgbClr val="FF0000"/>
              </a:solidFill>
              <a:latin typeface="+mn-lt"/>
            </a:endParaRPr>
          </a:p>
        </p:txBody>
      </p:sp>
      <p:sp>
        <p:nvSpPr>
          <p:cNvPr id="2" name="TextBox 1">
            <a:extLst>
              <a:ext uri="{FF2B5EF4-FFF2-40B4-BE49-F238E27FC236}">
                <a16:creationId xmlns:a16="http://schemas.microsoft.com/office/drawing/2014/main" id="{184F6F01-0036-2022-805C-34752F8EEE01}"/>
              </a:ext>
            </a:extLst>
          </p:cNvPr>
          <p:cNvSpPr txBox="1"/>
          <p:nvPr/>
        </p:nvSpPr>
        <p:spPr>
          <a:xfrm>
            <a:off x="1417320" y="208255"/>
            <a:ext cx="10774680" cy="954107"/>
          </a:xfrm>
          <a:prstGeom prst="rect">
            <a:avLst/>
          </a:prstGeom>
          <a:noFill/>
        </p:spPr>
        <p:txBody>
          <a:bodyPr wrap="square" rtlCol="0">
            <a:spAutoFit/>
          </a:bodyPr>
          <a:lstStyle/>
          <a:p>
            <a:pPr defTabSz="914400">
              <a:defRPr/>
            </a:pPr>
            <a:r>
              <a:rPr lang="en-NZ" sz="2800" dirty="0">
                <a:solidFill>
                  <a:srgbClr val="000000"/>
                </a:solidFill>
                <a:latin typeface="Arial"/>
              </a:rPr>
              <a:t>All Blacks mental training for high performance</a:t>
            </a:r>
          </a:p>
          <a:p>
            <a:pPr defTabSz="914400">
              <a:defRPr/>
            </a:pPr>
            <a:r>
              <a:rPr lang="en-NZ" sz="2800" i="1" dirty="0" err="1">
                <a:solidFill>
                  <a:srgbClr val="000000"/>
                </a:solidFill>
                <a:latin typeface="Arial"/>
              </a:rPr>
              <a:t>Chương</a:t>
            </a:r>
            <a:r>
              <a:rPr lang="en-NZ" sz="2800" i="1" dirty="0">
                <a:solidFill>
                  <a:srgbClr val="000000"/>
                </a:solidFill>
                <a:latin typeface="Arial"/>
              </a:rPr>
              <a:t> </a:t>
            </a:r>
            <a:r>
              <a:rPr lang="en-NZ" sz="2800" i="1" dirty="0" err="1">
                <a:solidFill>
                  <a:srgbClr val="000000"/>
                </a:solidFill>
                <a:latin typeface="Arial"/>
              </a:rPr>
              <a:t>trình</a:t>
            </a:r>
            <a:r>
              <a:rPr lang="en-NZ" sz="2800" i="1" dirty="0">
                <a:solidFill>
                  <a:srgbClr val="000000"/>
                </a:solidFill>
                <a:latin typeface="Arial"/>
              </a:rPr>
              <a:t> </a:t>
            </a:r>
            <a:r>
              <a:rPr lang="en-NZ" sz="2800" i="1" dirty="0" err="1">
                <a:solidFill>
                  <a:srgbClr val="000000"/>
                </a:solidFill>
                <a:latin typeface="Arial"/>
              </a:rPr>
              <a:t>huấn</a:t>
            </a:r>
            <a:r>
              <a:rPr lang="en-NZ" sz="2800" i="1" dirty="0">
                <a:solidFill>
                  <a:srgbClr val="000000"/>
                </a:solidFill>
                <a:latin typeface="Arial"/>
              </a:rPr>
              <a:t> </a:t>
            </a:r>
            <a:r>
              <a:rPr lang="en-NZ" sz="2800" i="1" dirty="0" err="1">
                <a:solidFill>
                  <a:srgbClr val="000000"/>
                </a:solidFill>
                <a:latin typeface="Arial"/>
              </a:rPr>
              <a:t>luyện</a:t>
            </a:r>
            <a:r>
              <a:rPr lang="en-NZ" sz="2800" i="1" dirty="0">
                <a:solidFill>
                  <a:srgbClr val="000000"/>
                </a:solidFill>
                <a:latin typeface="Arial"/>
              </a:rPr>
              <a:t> </a:t>
            </a:r>
            <a:r>
              <a:rPr lang="en-NZ" sz="2800" i="1" dirty="0" err="1">
                <a:solidFill>
                  <a:srgbClr val="000000"/>
                </a:solidFill>
                <a:latin typeface="Arial"/>
              </a:rPr>
              <a:t>tinh</a:t>
            </a:r>
            <a:r>
              <a:rPr lang="en-NZ" sz="2800" i="1" dirty="0">
                <a:solidFill>
                  <a:srgbClr val="000000"/>
                </a:solidFill>
                <a:latin typeface="Arial"/>
              </a:rPr>
              <a:t> </a:t>
            </a:r>
            <a:r>
              <a:rPr lang="en-NZ" sz="2800" i="1" dirty="0" err="1">
                <a:solidFill>
                  <a:srgbClr val="000000"/>
                </a:solidFill>
                <a:latin typeface="Arial"/>
              </a:rPr>
              <a:t>thần</a:t>
            </a:r>
            <a:r>
              <a:rPr lang="en-NZ" sz="2800" i="1" dirty="0">
                <a:solidFill>
                  <a:srgbClr val="000000"/>
                </a:solidFill>
                <a:latin typeface="Arial"/>
              </a:rPr>
              <a:t> All Blacks </a:t>
            </a:r>
            <a:r>
              <a:rPr lang="en-NZ" sz="2800" i="1" dirty="0" err="1">
                <a:solidFill>
                  <a:srgbClr val="000000"/>
                </a:solidFill>
                <a:latin typeface="Arial"/>
              </a:rPr>
              <a:t>để</a:t>
            </a:r>
            <a:r>
              <a:rPr lang="en-NZ" sz="2800" i="1" dirty="0">
                <a:solidFill>
                  <a:srgbClr val="000000"/>
                </a:solidFill>
                <a:latin typeface="Arial"/>
              </a:rPr>
              <a:t> </a:t>
            </a:r>
            <a:r>
              <a:rPr lang="en-NZ" sz="2800" i="1" dirty="0" err="1">
                <a:solidFill>
                  <a:srgbClr val="000000"/>
                </a:solidFill>
                <a:latin typeface="Arial"/>
              </a:rPr>
              <a:t>đạt</a:t>
            </a:r>
            <a:r>
              <a:rPr lang="en-NZ" sz="2800" i="1" dirty="0">
                <a:solidFill>
                  <a:srgbClr val="000000"/>
                </a:solidFill>
                <a:latin typeface="Arial"/>
              </a:rPr>
              <a:t> </a:t>
            </a:r>
            <a:r>
              <a:rPr lang="en-NZ" sz="2800" i="1" dirty="0" err="1">
                <a:solidFill>
                  <a:srgbClr val="000000"/>
                </a:solidFill>
                <a:latin typeface="Arial"/>
              </a:rPr>
              <a:t>thành</a:t>
            </a:r>
            <a:r>
              <a:rPr lang="en-NZ" sz="2800" i="1" dirty="0">
                <a:solidFill>
                  <a:srgbClr val="000000"/>
                </a:solidFill>
                <a:latin typeface="Arial"/>
              </a:rPr>
              <a:t> </a:t>
            </a:r>
            <a:r>
              <a:rPr lang="en-NZ" sz="2800" i="1" dirty="0" err="1">
                <a:solidFill>
                  <a:srgbClr val="000000"/>
                </a:solidFill>
                <a:latin typeface="Arial"/>
              </a:rPr>
              <a:t>tích</a:t>
            </a:r>
            <a:r>
              <a:rPr lang="en-NZ" sz="2800" i="1" dirty="0">
                <a:solidFill>
                  <a:srgbClr val="000000"/>
                </a:solidFill>
                <a:latin typeface="Arial"/>
              </a:rPr>
              <a:t> </a:t>
            </a:r>
            <a:r>
              <a:rPr lang="en-NZ" sz="2800" i="1" dirty="0" err="1">
                <a:solidFill>
                  <a:srgbClr val="000000"/>
                </a:solidFill>
                <a:latin typeface="Arial"/>
              </a:rPr>
              <a:t>cao</a:t>
            </a:r>
            <a:endParaRPr lang="en-NZ" sz="2800" i="1" dirty="0">
              <a:solidFill>
                <a:srgbClr val="000000"/>
              </a:solidFill>
              <a:latin typeface="Arial"/>
            </a:endParaRPr>
          </a:p>
        </p:txBody>
      </p:sp>
      <p:sp>
        <p:nvSpPr>
          <p:cNvPr id="3" name="TextBox 2">
            <a:extLst>
              <a:ext uri="{FF2B5EF4-FFF2-40B4-BE49-F238E27FC236}">
                <a16:creationId xmlns:a16="http://schemas.microsoft.com/office/drawing/2014/main" id="{BD9C4766-B2AA-52E2-2CFF-D4162B18C61C}"/>
              </a:ext>
            </a:extLst>
          </p:cNvPr>
          <p:cNvSpPr txBox="1"/>
          <p:nvPr/>
        </p:nvSpPr>
        <p:spPr>
          <a:xfrm>
            <a:off x="6096000" y="2682562"/>
            <a:ext cx="3893700" cy="1154355"/>
          </a:xfrm>
          <a:prstGeom prst="rect">
            <a:avLst/>
          </a:prstGeom>
          <a:noFill/>
        </p:spPr>
        <p:txBody>
          <a:bodyPr wrap="square" rtlCol="0">
            <a:spAutoFit/>
          </a:bodyPr>
          <a:lstStyle/>
          <a:p>
            <a:pPr marL="50800" defTabSz="914400">
              <a:lnSpc>
                <a:spcPct val="130000"/>
              </a:lnSpc>
              <a:defRPr/>
            </a:pPr>
            <a:r>
              <a:rPr lang="en-NZ" sz="2800" b="1" dirty="0">
                <a:solidFill>
                  <a:srgbClr val="E15740"/>
                </a:solidFill>
                <a:latin typeface="Arial"/>
              </a:rPr>
              <a:t>2. Avoid judgement</a:t>
            </a:r>
          </a:p>
          <a:p>
            <a:pPr marL="50800" defTabSz="914400">
              <a:lnSpc>
                <a:spcPct val="130000"/>
              </a:lnSpc>
              <a:defRPr/>
            </a:pPr>
            <a:r>
              <a:rPr lang="en-NZ" sz="2800" b="1" dirty="0">
                <a:solidFill>
                  <a:srgbClr val="E15740"/>
                </a:solidFill>
                <a:latin typeface="Arial"/>
              </a:rPr>
              <a:t>    </a:t>
            </a:r>
            <a:r>
              <a:rPr lang="en-NZ" sz="2000" i="1" dirty="0" err="1">
                <a:solidFill>
                  <a:srgbClr val="E15740"/>
                </a:solidFill>
                <a:latin typeface="Arial"/>
              </a:rPr>
              <a:t>Tránh</a:t>
            </a:r>
            <a:r>
              <a:rPr lang="en-NZ" sz="2000" i="1" dirty="0">
                <a:solidFill>
                  <a:srgbClr val="E15740"/>
                </a:solidFill>
                <a:latin typeface="Arial"/>
              </a:rPr>
              <a:t> </a:t>
            </a:r>
            <a:r>
              <a:rPr lang="en-NZ" sz="2000" i="1" dirty="0" err="1">
                <a:solidFill>
                  <a:srgbClr val="E15740"/>
                </a:solidFill>
                <a:latin typeface="Arial"/>
              </a:rPr>
              <a:t>phán</a:t>
            </a:r>
            <a:r>
              <a:rPr lang="en-NZ" sz="2000" i="1" dirty="0">
                <a:solidFill>
                  <a:srgbClr val="E15740"/>
                </a:solidFill>
                <a:latin typeface="Arial"/>
              </a:rPr>
              <a:t> </a:t>
            </a:r>
            <a:r>
              <a:rPr lang="en-NZ" sz="2000" i="1" dirty="0" err="1">
                <a:solidFill>
                  <a:srgbClr val="E15740"/>
                </a:solidFill>
                <a:latin typeface="Arial"/>
              </a:rPr>
              <a:t>xét</a:t>
            </a:r>
            <a:endParaRPr lang="en-NZ" sz="2000" b="1" dirty="0">
              <a:solidFill>
                <a:srgbClr val="E15740"/>
              </a:solidFill>
              <a:latin typeface="Arial"/>
            </a:endParaRPr>
          </a:p>
        </p:txBody>
      </p:sp>
      <p:sp>
        <p:nvSpPr>
          <p:cNvPr id="4" name="TextBox 3">
            <a:extLst>
              <a:ext uri="{FF2B5EF4-FFF2-40B4-BE49-F238E27FC236}">
                <a16:creationId xmlns:a16="http://schemas.microsoft.com/office/drawing/2014/main" id="{CBE158C4-5C15-93AA-AFB4-93B37D7CA31D}"/>
              </a:ext>
            </a:extLst>
          </p:cNvPr>
          <p:cNvSpPr txBox="1"/>
          <p:nvPr/>
        </p:nvSpPr>
        <p:spPr>
          <a:xfrm>
            <a:off x="6101831" y="4066274"/>
            <a:ext cx="6006349" cy="1010982"/>
          </a:xfrm>
          <a:prstGeom prst="rect">
            <a:avLst/>
          </a:prstGeom>
          <a:noFill/>
        </p:spPr>
        <p:txBody>
          <a:bodyPr wrap="square" rtlCol="0">
            <a:spAutoFit/>
          </a:bodyPr>
          <a:lstStyle/>
          <a:p>
            <a:pPr marL="50800" defTabSz="914400">
              <a:lnSpc>
                <a:spcPct val="130000"/>
              </a:lnSpc>
              <a:defRPr/>
            </a:pPr>
            <a:r>
              <a:rPr lang="en-US" sz="2800" b="1" dirty="0">
                <a:solidFill>
                  <a:srgbClr val="E15740"/>
                </a:solidFill>
                <a:latin typeface="Arial"/>
              </a:rPr>
              <a:t>3. Control what you can control</a:t>
            </a:r>
          </a:p>
          <a:p>
            <a:pPr marL="441325" defTabSz="914400">
              <a:lnSpc>
                <a:spcPct val="130000"/>
              </a:lnSpc>
              <a:defRPr/>
            </a:pPr>
            <a:r>
              <a:rPr lang="en-US" sz="2000" i="1" dirty="0" err="1">
                <a:solidFill>
                  <a:srgbClr val="E15740"/>
                </a:solidFill>
                <a:latin typeface="Arial"/>
              </a:rPr>
              <a:t>Kiểm</a:t>
            </a:r>
            <a:r>
              <a:rPr lang="en-US" sz="2000" i="1" dirty="0">
                <a:solidFill>
                  <a:srgbClr val="E15740"/>
                </a:solidFill>
                <a:latin typeface="Arial"/>
              </a:rPr>
              <a:t> </a:t>
            </a:r>
            <a:r>
              <a:rPr lang="en-US" sz="2000" i="1" dirty="0" err="1">
                <a:solidFill>
                  <a:srgbClr val="E15740"/>
                </a:solidFill>
                <a:latin typeface="Arial"/>
              </a:rPr>
              <a:t>soát</a:t>
            </a:r>
            <a:r>
              <a:rPr lang="en-US" sz="2000" i="1" dirty="0">
                <a:solidFill>
                  <a:srgbClr val="E15740"/>
                </a:solidFill>
                <a:latin typeface="Arial"/>
              </a:rPr>
              <a:t> </a:t>
            </a:r>
            <a:r>
              <a:rPr lang="en-US" sz="2000" i="1" dirty="0" err="1">
                <a:solidFill>
                  <a:srgbClr val="E15740"/>
                </a:solidFill>
                <a:latin typeface="Arial"/>
              </a:rPr>
              <a:t>những</a:t>
            </a:r>
            <a:r>
              <a:rPr lang="en-US" sz="2000" i="1" dirty="0">
                <a:solidFill>
                  <a:srgbClr val="E15740"/>
                </a:solidFill>
                <a:latin typeface="Arial"/>
              </a:rPr>
              <a:t> </a:t>
            </a:r>
            <a:r>
              <a:rPr lang="en-US" sz="2000" i="1" dirty="0" err="1">
                <a:solidFill>
                  <a:srgbClr val="E15740"/>
                </a:solidFill>
                <a:latin typeface="Arial"/>
              </a:rPr>
              <a:t>thứ</a:t>
            </a:r>
            <a:r>
              <a:rPr lang="en-US" sz="2000" i="1" dirty="0">
                <a:solidFill>
                  <a:srgbClr val="E15740"/>
                </a:solidFill>
                <a:latin typeface="Arial"/>
              </a:rPr>
              <a:t> </a:t>
            </a:r>
            <a:r>
              <a:rPr lang="en-US" sz="2000" i="1" dirty="0" err="1">
                <a:solidFill>
                  <a:srgbClr val="E15740"/>
                </a:solidFill>
                <a:latin typeface="Arial"/>
              </a:rPr>
              <a:t>mình</a:t>
            </a:r>
            <a:r>
              <a:rPr lang="en-US" sz="2000" i="1" dirty="0">
                <a:solidFill>
                  <a:srgbClr val="E15740"/>
                </a:solidFill>
                <a:latin typeface="Arial"/>
              </a:rPr>
              <a:t> </a:t>
            </a:r>
            <a:r>
              <a:rPr lang="en-US" sz="2000" i="1" dirty="0" err="1">
                <a:solidFill>
                  <a:srgbClr val="E15740"/>
                </a:solidFill>
                <a:latin typeface="Arial"/>
              </a:rPr>
              <a:t>có</a:t>
            </a:r>
            <a:r>
              <a:rPr lang="en-US" sz="2000" i="1" dirty="0">
                <a:solidFill>
                  <a:srgbClr val="E15740"/>
                </a:solidFill>
                <a:latin typeface="Arial"/>
              </a:rPr>
              <a:t> </a:t>
            </a:r>
            <a:r>
              <a:rPr lang="en-US" sz="2000" i="1" dirty="0" err="1">
                <a:solidFill>
                  <a:srgbClr val="E15740"/>
                </a:solidFill>
                <a:latin typeface="Arial"/>
              </a:rPr>
              <a:t>thể</a:t>
            </a:r>
            <a:r>
              <a:rPr lang="en-US" sz="2000" i="1" dirty="0">
                <a:solidFill>
                  <a:srgbClr val="E15740"/>
                </a:solidFill>
                <a:latin typeface="Arial"/>
              </a:rPr>
              <a:t> </a:t>
            </a:r>
            <a:r>
              <a:rPr lang="en-US" sz="2000" i="1" dirty="0" err="1">
                <a:solidFill>
                  <a:srgbClr val="E15740"/>
                </a:solidFill>
                <a:latin typeface="Arial"/>
              </a:rPr>
              <a:t>kiểm</a:t>
            </a:r>
            <a:r>
              <a:rPr lang="en-US" sz="2000" i="1" dirty="0">
                <a:solidFill>
                  <a:srgbClr val="E15740"/>
                </a:solidFill>
                <a:latin typeface="Arial"/>
              </a:rPr>
              <a:t> </a:t>
            </a:r>
            <a:r>
              <a:rPr lang="en-US" sz="2000" i="1" dirty="0" err="1">
                <a:solidFill>
                  <a:srgbClr val="E15740"/>
                </a:solidFill>
                <a:latin typeface="Arial"/>
              </a:rPr>
              <a:t>soát</a:t>
            </a:r>
            <a:endParaRPr lang="en-US" sz="2000" b="1" dirty="0">
              <a:solidFill>
                <a:srgbClr val="E15740"/>
              </a:solidFill>
              <a:latin typeface="Arial"/>
            </a:endParaRPr>
          </a:p>
        </p:txBody>
      </p:sp>
    </p:spTree>
    <p:extLst>
      <p:ext uri="{BB962C8B-B14F-4D97-AF65-F5344CB8AC3E}">
        <p14:creationId xmlns:p14="http://schemas.microsoft.com/office/powerpoint/2010/main" val="11708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40081-4B3C-29D9-C2E4-D357A23C71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57B41-E8A3-581F-51DC-0BE0B49D022A}"/>
              </a:ext>
            </a:extLst>
          </p:cNvPr>
          <p:cNvSpPr>
            <a:spLocks noGrp="1"/>
          </p:cNvSpPr>
          <p:nvPr>
            <p:ph type="title"/>
          </p:nvPr>
        </p:nvSpPr>
        <p:spPr>
          <a:xfrm>
            <a:off x="728870" y="0"/>
            <a:ext cx="11209130" cy="1252728"/>
          </a:xfrm>
        </p:spPr>
        <p:txBody>
          <a:bodyPr>
            <a:noAutofit/>
          </a:bodyPr>
          <a:lstStyle/>
          <a:p>
            <a:r>
              <a:rPr lang="en-NZ" sz="2800" dirty="0">
                <a:solidFill>
                  <a:srgbClr val="00B050"/>
                </a:solidFill>
              </a:rPr>
              <a:t>Developing students’ reflection on process using puzzles </a:t>
            </a:r>
            <a:br>
              <a:rPr lang="en-NZ" sz="2800" dirty="0">
                <a:solidFill>
                  <a:srgbClr val="00B050"/>
                </a:solidFill>
              </a:rPr>
            </a:br>
            <a:r>
              <a:rPr lang="en-NZ" sz="2800" b="0" i="1" dirty="0" err="1">
                <a:solidFill>
                  <a:srgbClr val="00B050"/>
                </a:solidFill>
              </a:rPr>
              <a:t>Phát</a:t>
            </a:r>
            <a:r>
              <a:rPr lang="en-NZ" sz="2800" b="0" i="1" dirty="0">
                <a:solidFill>
                  <a:srgbClr val="00B050"/>
                </a:solidFill>
              </a:rPr>
              <a:t> </a:t>
            </a:r>
            <a:r>
              <a:rPr lang="en-NZ" sz="2800" b="0" i="1" dirty="0" err="1">
                <a:solidFill>
                  <a:srgbClr val="00B050"/>
                </a:solidFill>
              </a:rPr>
              <a:t>triển</a:t>
            </a:r>
            <a:r>
              <a:rPr lang="en-NZ" sz="2800" b="0" i="1" dirty="0">
                <a:solidFill>
                  <a:srgbClr val="00B050"/>
                </a:solidFill>
              </a:rPr>
              <a:t> </a:t>
            </a:r>
            <a:r>
              <a:rPr lang="en-NZ" sz="2800" b="0" i="1" dirty="0" err="1">
                <a:solidFill>
                  <a:srgbClr val="00B050"/>
                </a:solidFill>
              </a:rPr>
              <a:t>khả</a:t>
            </a:r>
            <a:r>
              <a:rPr lang="en-NZ" sz="2800" b="0" i="1" dirty="0">
                <a:solidFill>
                  <a:srgbClr val="00B050"/>
                </a:solidFill>
              </a:rPr>
              <a:t> </a:t>
            </a:r>
            <a:r>
              <a:rPr lang="en-NZ" sz="2800" b="0" i="1" dirty="0" err="1">
                <a:solidFill>
                  <a:srgbClr val="00B050"/>
                </a:solidFill>
              </a:rPr>
              <a:t>năng</a:t>
            </a:r>
            <a:r>
              <a:rPr lang="en-NZ" sz="2800" b="0" i="1" dirty="0">
                <a:solidFill>
                  <a:srgbClr val="00B050"/>
                </a:solidFill>
              </a:rPr>
              <a:t> </a:t>
            </a:r>
            <a:r>
              <a:rPr lang="en-NZ" sz="2800" b="0" i="1" dirty="0" err="1">
                <a:solidFill>
                  <a:srgbClr val="00B050"/>
                </a:solidFill>
              </a:rPr>
              <a:t>phản</a:t>
            </a:r>
            <a:r>
              <a:rPr lang="en-NZ" sz="2800" b="0" i="1" dirty="0">
                <a:solidFill>
                  <a:srgbClr val="00B050"/>
                </a:solidFill>
              </a:rPr>
              <a:t> </a:t>
            </a:r>
            <a:r>
              <a:rPr lang="en-NZ" sz="2800" b="0" i="1" dirty="0" err="1">
                <a:solidFill>
                  <a:srgbClr val="00B050"/>
                </a:solidFill>
              </a:rPr>
              <a:t>tư</a:t>
            </a:r>
            <a:r>
              <a:rPr lang="en-NZ" sz="2800" b="0" i="1" dirty="0">
                <a:solidFill>
                  <a:srgbClr val="00B050"/>
                </a:solidFill>
              </a:rPr>
              <a:t> </a:t>
            </a:r>
            <a:r>
              <a:rPr lang="en-NZ" sz="2800" b="0" i="1" dirty="0" err="1">
                <a:solidFill>
                  <a:srgbClr val="00B050"/>
                </a:solidFill>
              </a:rPr>
              <a:t>của</a:t>
            </a:r>
            <a:r>
              <a:rPr lang="en-NZ" sz="2800" b="0" i="1" dirty="0">
                <a:solidFill>
                  <a:srgbClr val="00B050"/>
                </a:solidFill>
              </a:rPr>
              <a:t> </a:t>
            </a:r>
            <a:r>
              <a:rPr lang="en-NZ" sz="2800" b="0" i="1" dirty="0" err="1">
                <a:solidFill>
                  <a:srgbClr val="00B050"/>
                </a:solidFill>
              </a:rPr>
              <a:t>học</a:t>
            </a:r>
            <a:r>
              <a:rPr lang="en-NZ" sz="2800" b="0" i="1" dirty="0">
                <a:solidFill>
                  <a:srgbClr val="00B050"/>
                </a:solidFill>
              </a:rPr>
              <a:t> </a:t>
            </a:r>
            <a:r>
              <a:rPr lang="en-NZ" sz="2800" b="0" i="1" dirty="0" err="1">
                <a:solidFill>
                  <a:srgbClr val="00B050"/>
                </a:solidFill>
              </a:rPr>
              <a:t>sinh</a:t>
            </a:r>
            <a:r>
              <a:rPr lang="en-NZ" sz="2800" b="0" i="1" dirty="0">
                <a:solidFill>
                  <a:srgbClr val="00B050"/>
                </a:solidFill>
              </a:rPr>
              <a:t>  </a:t>
            </a:r>
            <a:r>
              <a:rPr lang="en-NZ" sz="2800" b="0" i="1" dirty="0" err="1">
                <a:solidFill>
                  <a:srgbClr val="00B050"/>
                </a:solidFill>
              </a:rPr>
              <a:t>thông</a:t>
            </a:r>
            <a:r>
              <a:rPr lang="en-NZ" sz="2800" b="0" i="1" dirty="0">
                <a:solidFill>
                  <a:srgbClr val="00B050"/>
                </a:solidFill>
              </a:rPr>
              <a:t> qua </a:t>
            </a:r>
            <a:r>
              <a:rPr lang="en-NZ" sz="2800" b="0" i="1" dirty="0" err="1">
                <a:solidFill>
                  <a:srgbClr val="00B050"/>
                </a:solidFill>
              </a:rPr>
              <a:t>chơi</a:t>
            </a:r>
            <a:r>
              <a:rPr lang="en-NZ" sz="2800" b="0" i="1" dirty="0">
                <a:solidFill>
                  <a:srgbClr val="00B050"/>
                </a:solidFill>
              </a:rPr>
              <a:t> </a:t>
            </a:r>
            <a:r>
              <a:rPr lang="en-NZ" sz="2800" b="0" i="1" dirty="0" err="1">
                <a:solidFill>
                  <a:srgbClr val="00B050"/>
                </a:solidFill>
              </a:rPr>
              <a:t>xếp</a:t>
            </a:r>
            <a:r>
              <a:rPr lang="en-NZ" sz="2800" b="0" i="1" dirty="0">
                <a:solidFill>
                  <a:srgbClr val="00B050"/>
                </a:solidFill>
              </a:rPr>
              <a:t> </a:t>
            </a:r>
            <a:r>
              <a:rPr lang="en-NZ" sz="2800" b="0" i="1" dirty="0" err="1">
                <a:solidFill>
                  <a:srgbClr val="00B050"/>
                </a:solidFill>
              </a:rPr>
              <a:t>hình</a:t>
            </a:r>
            <a:endParaRPr lang="en-NZ" sz="2800" dirty="0">
              <a:solidFill>
                <a:srgbClr val="00B050"/>
              </a:solidFill>
            </a:endParaRPr>
          </a:p>
        </p:txBody>
      </p:sp>
      <p:sp>
        <p:nvSpPr>
          <p:cNvPr id="3" name="Content Placeholder 2">
            <a:extLst>
              <a:ext uri="{FF2B5EF4-FFF2-40B4-BE49-F238E27FC236}">
                <a16:creationId xmlns:a16="http://schemas.microsoft.com/office/drawing/2014/main" id="{D4262F55-D6BF-96CF-B378-1DD168627657}"/>
              </a:ext>
            </a:extLst>
          </p:cNvPr>
          <p:cNvSpPr>
            <a:spLocks noGrp="1"/>
          </p:cNvSpPr>
          <p:nvPr>
            <p:ph idx="1"/>
          </p:nvPr>
        </p:nvSpPr>
        <p:spPr>
          <a:xfrm>
            <a:off x="647885" y="1496028"/>
            <a:ext cx="11595652" cy="5181600"/>
          </a:xfrm>
        </p:spPr>
        <p:txBody>
          <a:bodyPr>
            <a:noAutofit/>
          </a:bodyPr>
          <a:lstStyle/>
          <a:p>
            <a:pPr>
              <a:spcBef>
                <a:spcPts val="600"/>
              </a:spcBef>
              <a:spcAft>
                <a:spcPts val="600"/>
              </a:spcAft>
            </a:pPr>
            <a:r>
              <a:rPr lang="en-NZ" sz="2000" dirty="0"/>
              <a:t>Give your students puzzles and problems to solve and ask them to notice and describe how they solve them </a:t>
            </a:r>
          </a:p>
          <a:p>
            <a:pPr marL="406400" indent="0">
              <a:spcAft>
                <a:spcPts val="600"/>
              </a:spcAft>
              <a:buNone/>
            </a:pPr>
            <a:r>
              <a:rPr lang="en-NZ" sz="2400" i="1" dirty="0" err="1"/>
              <a:t>Đưa</a:t>
            </a:r>
            <a:r>
              <a:rPr lang="en-NZ" sz="2400" i="1" dirty="0"/>
              <a:t> </a:t>
            </a:r>
            <a:r>
              <a:rPr lang="en-NZ" sz="2400" i="1" dirty="0" err="1"/>
              <a:t>cho</a:t>
            </a:r>
            <a:r>
              <a:rPr lang="en-NZ" sz="2400" i="1" dirty="0"/>
              <a:t> </a:t>
            </a:r>
            <a:r>
              <a:rPr lang="en-NZ" sz="2400" i="1" dirty="0" err="1"/>
              <a:t>học</a:t>
            </a:r>
            <a:r>
              <a:rPr lang="en-NZ" sz="2400" i="1" dirty="0"/>
              <a:t> </a:t>
            </a:r>
            <a:r>
              <a:rPr lang="en-NZ" sz="2400" i="1" dirty="0" err="1"/>
              <a:t>sinh</a:t>
            </a:r>
            <a:r>
              <a:rPr lang="en-NZ" sz="2400" i="1" dirty="0"/>
              <a:t> </a:t>
            </a:r>
            <a:r>
              <a:rPr lang="en-NZ" sz="2400" i="1" dirty="0" err="1"/>
              <a:t>các</a:t>
            </a:r>
            <a:r>
              <a:rPr lang="en-NZ" sz="2400" i="1" dirty="0"/>
              <a:t> </a:t>
            </a:r>
            <a:r>
              <a:rPr lang="en-NZ" sz="2400" i="1" dirty="0" err="1"/>
              <a:t>bộ</a:t>
            </a:r>
            <a:r>
              <a:rPr lang="en-NZ" sz="2400" i="1" dirty="0"/>
              <a:t> </a:t>
            </a:r>
            <a:r>
              <a:rPr lang="en-NZ" sz="2400" i="1" dirty="0" err="1"/>
              <a:t>xếp</a:t>
            </a:r>
            <a:r>
              <a:rPr lang="en-NZ" sz="2400" i="1" dirty="0"/>
              <a:t> </a:t>
            </a:r>
            <a:r>
              <a:rPr lang="en-NZ" sz="2400" i="1" dirty="0" err="1"/>
              <a:t>hình</a:t>
            </a:r>
            <a:r>
              <a:rPr lang="en-NZ" sz="2400" i="1" dirty="0"/>
              <a:t>, </a:t>
            </a:r>
            <a:r>
              <a:rPr lang="en-NZ" sz="2400" i="1" dirty="0" err="1"/>
              <a:t>các</a:t>
            </a:r>
            <a:r>
              <a:rPr lang="en-NZ" sz="2400" i="1" dirty="0"/>
              <a:t> </a:t>
            </a:r>
            <a:r>
              <a:rPr lang="en-NZ" sz="2400" i="1" dirty="0" err="1"/>
              <a:t>bài</a:t>
            </a:r>
            <a:r>
              <a:rPr lang="en-NZ" sz="2400" i="1" dirty="0"/>
              <a:t> </a:t>
            </a:r>
            <a:r>
              <a:rPr lang="en-NZ" sz="2400" i="1" dirty="0" err="1"/>
              <a:t>toán</a:t>
            </a:r>
            <a:r>
              <a:rPr lang="en-NZ" sz="2400" i="1" dirty="0"/>
              <a:t> </a:t>
            </a:r>
            <a:r>
              <a:rPr lang="en-NZ" sz="2400" i="1" dirty="0" err="1"/>
              <a:t>cần</a:t>
            </a:r>
            <a:r>
              <a:rPr lang="en-NZ" sz="2400" i="1" dirty="0"/>
              <a:t> </a:t>
            </a:r>
            <a:r>
              <a:rPr lang="en-NZ" sz="2400" i="1" dirty="0" err="1"/>
              <a:t>giải</a:t>
            </a:r>
            <a:r>
              <a:rPr lang="en-NZ" sz="2400" i="1" dirty="0"/>
              <a:t> </a:t>
            </a:r>
            <a:r>
              <a:rPr lang="en-NZ" sz="2400" i="1" dirty="0" err="1"/>
              <a:t>sau</a:t>
            </a:r>
            <a:r>
              <a:rPr lang="en-NZ" sz="2400" i="1" dirty="0"/>
              <a:t> </a:t>
            </a:r>
            <a:r>
              <a:rPr lang="en-NZ" sz="2400" i="1" dirty="0" err="1"/>
              <a:t>đó</a:t>
            </a:r>
            <a:r>
              <a:rPr lang="en-NZ" sz="2400" i="1" dirty="0"/>
              <a:t> </a:t>
            </a:r>
            <a:r>
              <a:rPr lang="en-NZ" sz="2400" i="1" dirty="0" err="1"/>
              <a:t>hướng</a:t>
            </a:r>
            <a:r>
              <a:rPr lang="en-NZ" sz="2400" i="1" dirty="0"/>
              <a:t> </a:t>
            </a:r>
            <a:r>
              <a:rPr lang="en-NZ" sz="2400" i="1" dirty="0" err="1"/>
              <a:t>dẫn</a:t>
            </a:r>
            <a:r>
              <a:rPr lang="en-NZ" sz="2400" i="1" dirty="0"/>
              <a:t> </a:t>
            </a:r>
            <a:r>
              <a:rPr lang="en-NZ" sz="2400" i="1" dirty="0" err="1"/>
              <a:t>trẻ</a:t>
            </a:r>
            <a:r>
              <a:rPr lang="en-NZ" sz="2400" i="1" dirty="0"/>
              <a:t> </a:t>
            </a:r>
            <a:r>
              <a:rPr lang="en-NZ" sz="2400" i="1" dirty="0" err="1"/>
              <a:t>lưu</a:t>
            </a:r>
            <a:r>
              <a:rPr lang="en-NZ" sz="2400" i="1" dirty="0"/>
              <a:t> ý </a:t>
            </a:r>
            <a:r>
              <a:rPr lang="en-NZ" sz="2400" i="1" dirty="0" err="1"/>
              <a:t>và</a:t>
            </a:r>
            <a:r>
              <a:rPr lang="en-NZ" sz="2400" i="1" dirty="0"/>
              <a:t> </a:t>
            </a:r>
            <a:r>
              <a:rPr lang="en-NZ" sz="2400" i="1" dirty="0" err="1"/>
              <a:t>diễn</a:t>
            </a:r>
            <a:r>
              <a:rPr lang="en-NZ" sz="2400" i="1" dirty="0"/>
              <a:t> </a:t>
            </a:r>
            <a:r>
              <a:rPr lang="en-NZ" sz="2400" i="1" dirty="0" err="1"/>
              <a:t>tả</a:t>
            </a:r>
            <a:r>
              <a:rPr lang="en-NZ" sz="2400" i="1" dirty="0"/>
              <a:t> </a:t>
            </a:r>
            <a:r>
              <a:rPr lang="en-NZ" sz="2400" i="1" dirty="0" err="1"/>
              <a:t>cách</a:t>
            </a:r>
            <a:r>
              <a:rPr lang="en-NZ" sz="2400" i="1" dirty="0"/>
              <a:t> </a:t>
            </a:r>
            <a:r>
              <a:rPr lang="en-NZ" sz="2400" i="1" dirty="0" err="1"/>
              <a:t>trẻ</a:t>
            </a:r>
            <a:r>
              <a:rPr lang="en-NZ" sz="2400" i="1" dirty="0"/>
              <a:t> </a:t>
            </a:r>
            <a:r>
              <a:rPr lang="en-NZ" sz="2400" i="1" dirty="0" err="1"/>
              <a:t>giải</a:t>
            </a:r>
            <a:r>
              <a:rPr lang="en-NZ" sz="2400" i="1" dirty="0"/>
              <a:t> </a:t>
            </a:r>
            <a:r>
              <a:rPr lang="en-NZ" sz="2400" i="1" dirty="0" err="1"/>
              <a:t>toán</a:t>
            </a:r>
            <a:r>
              <a:rPr lang="en-NZ" sz="2400" i="1" dirty="0"/>
              <a:t>, </a:t>
            </a:r>
            <a:r>
              <a:rPr lang="en-NZ" sz="2400" i="1" dirty="0" err="1"/>
              <a:t>xếp</a:t>
            </a:r>
            <a:r>
              <a:rPr lang="en-NZ" sz="2400" i="1" dirty="0"/>
              <a:t> </a:t>
            </a:r>
            <a:r>
              <a:rPr lang="en-NZ" sz="2400" i="1" dirty="0" err="1"/>
              <a:t>hình</a:t>
            </a:r>
            <a:endParaRPr lang="en-NZ" sz="2400" i="1" dirty="0"/>
          </a:p>
          <a:p>
            <a:pPr>
              <a:spcBef>
                <a:spcPts val="600"/>
              </a:spcBef>
              <a:spcAft>
                <a:spcPts val="600"/>
              </a:spcAft>
            </a:pPr>
            <a:r>
              <a:rPr lang="en-NZ" sz="2000" dirty="0"/>
              <a:t>Create a thinking strategies noticeboard</a:t>
            </a:r>
          </a:p>
          <a:p>
            <a:pPr marL="457200" indent="0">
              <a:spcAft>
                <a:spcPts val="600"/>
              </a:spcAft>
              <a:buNone/>
            </a:pPr>
            <a:r>
              <a:rPr lang="en-NZ" sz="2400" i="1" dirty="0" err="1"/>
              <a:t>Lập</a:t>
            </a:r>
            <a:r>
              <a:rPr lang="en-NZ" sz="2400" i="1" dirty="0"/>
              <a:t> </a:t>
            </a:r>
            <a:r>
              <a:rPr lang="en-NZ" sz="2400" i="1" dirty="0" err="1"/>
              <a:t>bảng</a:t>
            </a:r>
            <a:r>
              <a:rPr lang="en-NZ" sz="2400" i="1" dirty="0"/>
              <a:t> </a:t>
            </a:r>
            <a:r>
              <a:rPr lang="en-NZ" sz="2400" i="1" dirty="0" err="1"/>
              <a:t>ghi</a:t>
            </a:r>
            <a:r>
              <a:rPr lang="en-NZ" sz="2400" i="1" dirty="0"/>
              <a:t> </a:t>
            </a:r>
            <a:r>
              <a:rPr lang="en-NZ" sz="2400" i="1" dirty="0" err="1"/>
              <a:t>chú</a:t>
            </a:r>
            <a:r>
              <a:rPr lang="en-NZ" sz="2400" i="1" dirty="0"/>
              <a:t> </a:t>
            </a:r>
            <a:r>
              <a:rPr lang="en-NZ" sz="2400" i="1" dirty="0" err="1"/>
              <a:t>về</a:t>
            </a:r>
            <a:r>
              <a:rPr lang="en-NZ" sz="2400" i="1" dirty="0"/>
              <a:t> </a:t>
            </a:r>
            <a:r>
              <a:rPr lang="en-NZ" sz="2400" i="1" dirty="0" err="1"/>
              <a:t>các</a:t>
            </a:r>
            <a:r>
              <a:rPr lang="en-NZ" sz="2400" i="1" dirty="0"/>
              <a:t> </a:t>
            </a:r>
            <a:r>
              <a:rPr lang="en-NZ" sz="2400" i="1" dirty="0" err="1"/>
              <a:t>chiến</a:t>
            </a:r>
            <a:r>
              <a:rPr lang="en-NZ" sz="2400" i="1" dirty="0"/>
              <a:t> </a:t>
            </a:r>
            <a:r>
              <a:rPr lang="en-NZ" sz="2400" i="1" dirty="0" err="1"/>
              <a:t>lược</a:t>
            </a:r>
            <a:r>
              <a:rPr lang="en-NZ" sz="2400" i="1" dirty="0"/>
              <a:t> </a:t>
            </a:r>
            <a:r>
              <a:rPr lang="en-NZ" sz="2400" i="1" dirty="0" err="1"/>
              <a:t>tư</a:t>
            </a:r>
            <a:r>
              <a:rPr lang="en-NZ" sz="2400" i="1" dirty="0"/>
              <a:t> </a:t>
            </a:r>
            <a:r>
              <a:rPr lang="en-NZ" sz="2400" i="1" dirty="0" err="1"/>
              <a:t>duy</a:t>
            </a:r>
            <a:endParaRPr lang="en-NZ" sz="2400" i="1" dirty="0"/>
          </a:p>
          <a:p>
            <a:pPr>
              <a:spcBef>
                <a:spcPts val="600"/>
              </a:spcBef>
              <a:spcAft>
                <a:spcPts val="600"/>
              </a:spcAft>
            </a:pPr>
            <a:r>
              <a:rPr lang="en-NZ" sz="2000" dirty="0"/>
              <a:t>See how many different thinking strategies your students can come up with</a:t>
            </a:r>
          </a:p>
          <a:p>
            <a:pPr marL="457200" indent="0">
              <a:spcBef>
                <a:spcPts val="600"/>
              </a:spcBef>
              <a:spcAft>
                <a:spcPts val="600"/>
              </a:spcAft>
              <a:buNone/>
            </a:pPr>
            <a:r>
              <a:rPr lang="en-NZ" sz="2400" i="1" dirty="0" err="1"/>
              <a:t>Xem</a:t>
            </a:r>
            <a:r>
              <a:rPr lang="en-NZ" sz="2400" i="1" dirty="0"/>
              <a:t> </a:t>
            </a:r>
            <a:r>
              <a:rPr lang="en-NZ" sz="2400" i="1" dirty="0" err="1"/>
              <a:t>học</a:t>
            </a:r>
            <a:r>
              <a:rPr lang="en-NZ" sz="2400" i="1" dirty="0"/>
              <a:t> </a:t>
            </a:r>
            <a:r>
              <a:rPr lang="en-NZ" sz="2400" i="1" dirty="0" err="1"/>
              <a:t>sinh</a:t>
            </a:r>
            <a:r>
              <a:rPr lang="en-NZ" sz="2400" i="1" dirty="0"/>
              <a:t> </a:t>
            </a:r>
            <a:r>
              <a:rPr lang="en-NZ" sz="2400" i="1" dirty="0" err="1"/>
              <a:t>có</a:t>
            </a:r>
            <a:r>
              <a:rPr lang="en-NZ" sz="2400" i="1" dirty="0"/>
              <a:t> </a:t>
            </a:r>
            <a:r>
              <a:rPr lang="en-NZ" sz="2400" i="1" dirty="0" err="1"/>
              <a:t>thể</a:t>
            </a:r>
            <a:r>
              <a:rPr lang="en-NZ" sz="2400" i="1" dirty="0"/>
              <a:t> </a:t>
            </a:r>
            <a:r>
              <a:rPr lang="en-NZ" sz="2400" i="1" dirty="0" err="1"/>
              <a:t>nghĩ</a:t>
            </a:r>
            <a:r>
              <a:rPr lang="en-NZ" sz="2400" i="1" dirty="0"/>
              <a:t> </a:t>
            </a:r>
            <a:r>
              <a:rPr lang="en-NZ" sz="2400" i="1" dirty="0" err="1"/>
              <a:t>ra</a:t>
            </a:r>
            <a:r>
              <a:rPr lang="en-NZ" sz="2400" i="1" dirty="0"/>
              <a:t> </a:t>
            </a:r>
            <a:r>
              <a:rPr lang="en-NZ" sz="2400" i="1" dirty="0" err="1"/>
              <a:t>bao</a:t>
            </a:r>
            <a:r>
              <a:rPr lang="en-NZ" sz="2400" i="1" dirty="0"/>
              <a:t> </a:t>
            </a:r>
            <a:r>
              <a:rPr lang="en-NZ" sz="2400" i="1" dirty="0" err="1"/>
              <a:t>nhiêu</a:t>
            </a:r>
            <a:r>
              <a:rPr lang="en-NZ" sz="2400" i="1" dirty="0"/>
              <a:t> </a:t>
            </a:r>
            <a:r>
              <a:rPr lang="en-NZ" sz="2400" i="1" dirty="0" err="1"/>
              <a:t>chiến</a:t>
            </a:r>
            <a:r>
              <a:rPr lang="en-NZ" sz="2400" i="1" dirty="0"/>
              <a:t> </a:t>
            </a:r>
            <a:r>
              <a:rPr lang="en-NZ" sz="2400" i="1" dirty="0" err="1"/>
              <a:t>lược</a:t>
            </a:r>
            <a:r>
              <a:rPr lang="en-NZ" sz="2400" i="1" dirty="0"/>
              <a:t> </a:t>
            </a:r>
            <a:r>
              <a:rPr lang="en-NZ" sz="2400" i="1" dirty="0" err="1"/>
              <a:t>tư</a:t>
            </a:r>
            <a:r>
              <a:rPr lang="en-NZ" sz="2400" i="1" dirty="0"/>
              <a:t> </a:t>
            </a:r>
            <a:r>
              <a:rPr lang="en-NZ" sz="2400" i="1" dirty="0" err="1"/>
              <a:t>duy</a:t>
            </a:r>
            <a:r>
              <a:rPr lang="en-NZ" sz="2400" i="1" dirty="0"/>
              <a:t> </a:t>
            </a:r>
            <a:r>
              <a:rPr lang="en-NZ" sz="2400" i="1" dirty="0" err="1"/>
              <a:t>khác</a:t>
            </a:r>
            <a:r>
              <a:rPr lang="en-NZ" sz="2400" i="1" dirty="0"/>
              <a:t> </a:t>
            </a:r>
            <a:r>
              <a:rPr lang="en-NZ" sz="2400" i="1" dirty="0" err="1"/>
              <a:t>nhau</a:t>
            </a:r>
            <a:endParaRPr lang="en-NZ" sz="2400" i="1" dirty="0"/>
          </a:p>
          <a:p>
            <a:pPr>
              <a:spcBef>
                <a:spcPts val="600"/>
              </a:spcBef>
              <a:spcAft>
                <a:spcPts val="600"/>
              </a:spcAft>
            </a:pPr>
            <a:r>
              <a:rPr lang="en-NZ" sz="2000" dirty="0"/>
              <a:t>Get them to try deliberately using a new strategy for a different puzzle</a:t>
            </a:r>
          </a:p>
          <a:p>
            <a:pPr marL="457200" indent="0">
              <a:spcBef>
                <a:spcPts val="600"/>
              </a:spcBef>
              <a:spcAft>
                <a:spcPts val="600"/>
              </a:spcAft>
              <a:buNone/>
            </a:pPr>
            <a:r>
              <a:rPr lang="en-NZ" sz="2400" i="1" dirty="0" err="1"/>
              <a:t>Để</a:t>
            </a:r>
            <a:r>
              <a:rPr lang="en-NZ" sz="2400" i="1" dirty="0"/>
              <a:t> </a:t>
            </a:r>
            <a:r>
              <a:rPr lang="en-NZ" sz="2400" i="1" dirty="0" err="1"/>
              <a:t>học</a:t>
            </a:r>
            <a:r>
              <a:rPr lang="en-NZ" sz="2400" i="1" dirty="0"/>
              <a:t> </a:t>
            </a:r>
            <a:r>
              <a:rPr lang="en-NZ" sz="2400" i="1" dirty="0" err="1"/>
              <a:t>sinh</a:t>
            </a:r>
            <a:r>
              <a:rPr lang="en-NZ" sz="2400" i="1" dirty="0"/>
              <a:t> </a:t>
            </a:r>
            <a:r>
              <a:rPr lang="en-NZ" sz="2400" i="1" dirty="0" err="1"/>
              <a:t>tích</a:t>
            </a:r>
            <a:r>
              <a:rPr lang="en-NZ" sz="2400" i="1" dirty="0"/>
              <a:t> </a:t>
            </a:r>
            <a:r>
              <a:rPr lang="en-NZ" sz="2400" i="1" dirty="0" err="1"/>
              <a:t>cực</a:t>
            </a:r>
            <a:r>
              <a:rPr lang="en-NZ" sz="2400" i="1" dirty="0"/>
              <a:t> </a:t>
            </a:r>
            <a:r>
              <a:rPr lang="en-NZ" sz="2400" i="1" dirty="0" err="1"/>
              <a:t>thử</a:t>
            </a:r>
            <a:r>
              <a:rPr lang="en-NZ" sz="2400" i="1" dirty="0"/>
              <a:t> </a:t>
            </a:r>
            <a:r>
              <a:rPr lang="en-NZ" sz="2400" i="1" dirty="0" err="1"/>
              <a:t>các</a:t>
            </a:r>
            <a:r>
              <a:rPr lang="en-NZ" sz="2400" i="1" dirty="0"/>
              <a:t> </a:t>
            </a:r>
            <a:r>
              <a:rPr lang="en-NZ" sz="2400" i="1" dirty="0" err="1"/>
              <a:t>chiến</a:t>
            </a:r>
            <a:r>
              <a:rPr lang="en-NZ" sz="2400" i="1" dirty="0"/>
              <a:t> </a:t>
            </a:r>
            <a:r>
              <a:rPr lang="en-NZ" sz="2400" i="1" dirty="0" err="1"/>
              <a:t>lược</a:t>
            </a:r>
            <a:r>
              <a:rPr lang="en-NZ" sz="2400" i="1" dirty="0"/>
              <a:t> </a:t>
            </a:r>
            <a:r>
              <a:rPr lang="en-NZ" sz="2400" i="1" dirty="0" err="1"/>
              <a:t>mới</a:t>
            </a:r>
            <a:r>
              <a:rPr lang="en-NZ" sz="2400" i="1" dirty="0"/>
              <a:t> </a:t>
            </a:r>
            <a:r>
              <a:rPr lang="en-NZ" sz="2400" i="1" dirty="0" err="1"/>
              <a:t>cho</a:t>
            </a:r>
            <a:r>
              <a:rPr lang="en-NZ" sz="2400" i="1" dirty="0"/>
              <a:t> </a:t>
            </a:r>
            <a:r>
              <a:rPr lang="en-NZ" sz="2400" i="1" dirty="0" err="1"/>
              <a:t>các</a:t>
            </a:r>
            <a:r>
              <a:rPr lang="en-NZ" sz="2400" i="1" dirty="0"/>
              <a:t> </a:t>
            </a:r>
            <a:r>
              <a:rPr lang="en-NZ" sz="2400" i="1" dirty="0" err="1"/>
              <a:t>dạng</a:t>
            </a:r>
            <a:r>
              <a:rPr lang="en-NZ" sz="2400" i="1" dirty="0"/>
              <a:t> </a:t>
            </a:r>
            <a:r>
              <a:rPr lang="en-NZ" sz="2400" i="1" dirty="0" err="1"/>
              <a:t>xếp</a:t>
            </a:r>
            <a:r>
              <a:rPr lang="en-NZ" sz="2400" i="1" dirty="0"/>
              <a:t> </a:t>
            </a:r>
            <a:r>
              <a:rPr lang="en-NZ" sz="2400" i="1" dirty="0" err="1"/>
              <a:t>hình</a:t>
            </a:r>
            <a:r>
              <a:rPr lang="en-NZ" sz="2400" i="1" dirty="0"/>
              <a:t> </a:t>
            </a:r>
            <a:r>
              <a:rPr lang="en-NZ" sz="2400" i="1" dirty="0" err="1"/>
              <a:t>khác</a:t>
            </a:r>
            <a:r>
              <a:rPr lang="en-NZ" sz="2400" i="1" dirty="0"/>
              <a:t> </a:t>
            </a:r>
            <a:r>
              <a:rPr lang="en-NZ" sz="2400" i="1" dirty="0" err="1"/>
              <a:t>nhau</a:t>
            </a:r>
            <a:endParaRPr lang="en-NZ" sz="2400" i="1" dirty="0"/>
          </a:p>
        </p:txBody>
      </p:sp>
    </p:spTree>
    <p:extLst>
      <p:ext uri="{BB962C8B-B14F-4D97-AF65-F5344CB8AC3E}">
        <p14:creationId xmlns:p14="http://schemas.microsoft.com/office/powerpoint/2010/main" val="17700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434013-0299-3EB4-C920-9D4EDAB4FE70}"/>
              </a:ext>
            </a:extLst>
          </p:cNvPr>
          <p:cNvPicPr>
            <a:picLocks noChangeAspect="1"/>
          </p:cNvPicPr>
          <p:nvPr/>
        </p:nvPicPr>
        <p:blipFill rotWithShape="1">
          <a:blip r:embed="rId2"/>
          <a:srcRect l="31460" t="11239" r="32572" b="7940"/>
          <a:stretch/>
        </p:blipFill>
        <p:spPr bwMode="auto">
          <a:xfrm>
            <a:off x="6403574" y="851338"/>
            <a:ext cx="4264427" cy="5388996"/>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297485A3-4352-4B1D-50ED-0C48B7166DC9}"/>
              </a:ext>
            </a:extLst>
          </p:cNvPr>
          <p:cNvPicPr>
            <a:picLocks noChangeAspect="1"/>
          </p:cNvPicPr>
          <p:nvPr/>
        </p:nvPicPr>
        <p:blipFill rotWithShape="1">
          <a:blip r:embed="rId3"/>
          <a:srcRect l="31309" t="11239" r="32572" b="7390"/>
          <a:stretch/>
        </p:blipFill>
        <p:spPr bwMode="auto">
          <a:xfrm>
            <a:off x="1818291" y="752460"/>
            <a:ext cx="4361792" cy="55261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8731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D6796C3E-47D4-4300-BF69-E183CE7337C1}"/>
              </a:ext>
            </a:extLst>
          </p:cNvPr>
          <p:cNvPicPr>
            <a:picLocks noChangeAspect="1"/>
          </p:cNvPicPr>
          <p:nvPr/>
        </p:nvPicPr>
        <p:blipFill rotWithShape="1">
          <a:blip r:embed="rId2"/>
          <a:srcRect l="32515" t="12308" r="31969" b="7946"/>
          <a:stretch/>
        </p:blipFill>
        <p:spPr bwMode="auto">
          <a:xfrm>
            <a:off x="1713187" y="736462"/>
            <a:ext cx="4012908" cy="5068410"/>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750F3E34-8FE6-7E77-1FFF-5C219E7B2CCA}"/>
              </a:ext>
            </a:extLst>
          </p:cNvPr>
          <p:cNvPicPr>
            <a:picLocks noChangeAspect="1"/>
          </p:cNvPicPr>
          <p:nvPr/>
        </p:nvPicPr>
        <p:blipFill rotWithShape="1">
          <a:blip r:embed="rId3"/>
          <a:srcRect l="32061" t="11239" r="31970" b="7136"/>
          <a:stretch/>
        </p:blipFill>
        <p:spPr bwMode="auto">
          <a:xfrm>
            <a:off x="5812222" y="736462"/>
            <a:ext cx="4012908" cy="5121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648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13D638FC-4662-64A8-EDA6-FCC97596A6B3}"/>
              </a:ext>
            </a:extLst>
          </p:cNvPr>
          <p:cNvPicPr>
            <a:picLocks noChangeAspect="1"/>
          </p:cNvPicPr>
          <p:nvPr/>
        </p:nvPicPr>
        <p:blipFill rotWithShape="1">
          <a:blip r:embed="rId2"/>
          <a:srcRect l="31612" t="8562" r="31665" b="9537"/>
          <a:stretch/>
        </p:blipFill>
        <p:spPr bwMode="auto">
          <a:xfrm>
            <a:off x="6222125" y="818426"/>
            <a:ext cx="4162096" cy="5221149"/>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A9B339B1-3137-C3A9-1600-E5EF6DECEDB4}"/>
              </a:ext>
            </a:extLst>
          </p:cNvPr>
          <p:cNvPicPr>
            <a:picLocks noChangeAspect="1"/>
          </p:cNvPicPr>
          <p:nvPr/>
        </p:nvPicPr>
        <p:blipFill rotWithShape="1">
          <a:blip r:embed="rId3"/>
          <a:srcRect l="31608" t="13647" r="31519" b="5005"/>
          <a:stretch/>
        </p:blipFill>
        <p:spPr bwMode="auto">
          <a:xfrm>
            <a:off x="1734209" y="801434"/>
            <a:ext cx="4235669" cy="5255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367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B277-DDA4-5574-155D-8FA0A44D8F35}"/>
              </a:ext>
            </a:extLst>
          </p:cNvPr>
          <p:cNvSpPr>
            <a:spLocks noGrp="1"/>
          </p:cNvSpPr>
          <p:nvPr>
            <p:ph type="title"/>
          </p:nvPr>
        </p:nvSpPr>
        <p:spPr>
          <a:xfrm>
            <a:off x="1625600" y="169675"/>
            <a:ext cx="5215467" cy="1252728"/>
          </a:xfrm>
        </p:spPr>
        <p:txBody>
          <a:bodyPr>
            <a:normAutofit/>
          </a:bodyPr>
          <a:lstStyle/>
          <a:p>
            <a:r>
              <a:rPr lang="en-NZ" sz="2800" dirty="0">
                <a:solidFill>
                  <a:srgbClr val="FFFF00"/>
                </a:solidFill>
              </a:rPr>
              <a:t>The Metacognitive Cycle:</a:t>
            </a:r>
            <a:br>
              <a:rPr lang="en-NZ" sz="2800" dirty="0">
                <a:solidFill>
                  <a:srgbClr val="FFFF00"/>
                </a:solidFill>
              </a:rPr>
            </a:br>
            <a:r>
              <a:rPr lang="en-NZ" sz="2800" b="0" i="1" dirty="0">
                <a:solidFill>
                  <a:srgbClr val="FFFF00"/>
                </a:solidFill>
              </a:rPr>
              <a:t>Chu </a:t>
            </a:r>
            <a:r>
              <a:rPr lang="en-NZ" sz="2800" b="0" i="1" dirty="0" err="1">
                <a:solidFill>
                  <a:srgbClr val="FFFF00"/>
                </a:solidFill>
              </a:rPr>
              <a:t>trình</a:t>
            </a:r>
            <a:r>
              <a:rPr lang="en-NZ" sz="2800" b="0" i="1" dirty="0">
                <a:solidFill>
                  <a:srgbClr val="FFFF00"/>
                </a:solidFill>
              </a:rPr>
              <a:t> </a:t>
            </a:r>
            <a:r>
              <a:rPr lang="en-NZ" sz="2800" b="0" i="1" dirty="0" err="1">
                <a:solidFill>
                  <a:srgbClr val="FFFF00"/>
                </a:solidFill>
              </a:rPr>
              <a:t>siêu</a:t>
            </a:r>
            <a:r>
              <a:rPr lang="en-NZ" sz="2800" b="0" i="1" dirty="0">
                <a:solidFill>
                  <a:srgbClr val="FFFF00"/>
                </a:solidFill>
              </a:rPr>
              <a:t> </a:t>
            </a:r>
            <a:r>
              <a:rPr lang="en-NZ" sz="2800" b="0" i="1" dirty="0" err="1">
                <a:solidFill>
                  <a:srgbClr val="FFFF00"/>
                </a:solidFill>
              </a:rPr>
              <a:t>nhận</a:t>
            </a:r>
            <a:r>
              <a:rPr lang="en-NZ" sz="2800" b="0" i="1" dirty="0">
                <a:solidFill>
                  <a:srgbClr val="FFFF00"/>
                </a:solidFill>
              </a:rPr>
              <a:t> </a:t>
            </a:r>
            <a:r>
              <a:rPr lang="en-NZ" sz="2800" b="0" i="1" dirty="0" err="1">
                <a:solidFill>
                  <a:srgbClr val="FFFF00"/>
                </a:solidFill>
              </a:rPr>
              <a:t>thức</a:t>
            </a:r>
            <a:endParaRPr lang="en-NZ" sz="2800" b="0" i="1" dirty="0">
              <a:solidFill>
                <a:srgbClr val="FFFF00"/>
              </a:solidFill>
            </a:endParaRPr>
          </a:p>
        </p:txBody>
      </p:sp>
      <p:graphicFrame>
        <p:nvGraphicFramePr>
          <p:cNvPr id="5" name="Diagram 4">
            <a:extLst>
              <a:ext uri="{FF2B5EF4-FFF2-40B4-BE49-F238E27FC236}">
                <a16:creationId xmlns:a16="http://schemas.microsoft.com/office/drawing/2014/main" id="{3011155D-9B4F-7816-71C0-CE2D79026D13}"/>
              </a:ext>
            </a:extLst>
          </p:cNvPr>
          <p:cNvGraphicFramePr/>
          <p:nvPr>
            <p:extLst>
              <p:ext uri="{D42A27DB-BD31-4B8C-83A1-F6EECF244321}">
                <p14:modId xmlns:p14="http://schemas.microsoft.com/office/powerpoint/2010/main" val="2204900288"/>
              </p:ext>
            </p:extLst>
          </p:nvPr>
        </p:nvGraphicFramePr>
        <p:xfrm>
          <a:off x="2607733" y="1540934"/>
          <a:ext cx="7078133" cy="513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7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17" y="118531"/>
            <a:ext cx="10902123" cy="1252728"/>
          </a:xfrm>
        </p:spPr>
        <p:txBody>
          <a:bodyPr>
            <a:noAutofit/>
          </a:bodyPr>
          <a:lstStyle/>
          <a:p>
            <a:r>
              <a:rPr lang="en-NZ" sz="2800" dirty="0">
                <a:solidFill>
                  <a:srgbClr val="FFFF00"/>
                </a:solidFill>
              </a:rPr>
              <a:t>Using subject content assessment to develop metacognition</a:t>
            </a:r>
            <a:br>
              <a:rPr lang="en-NZ" sz="2800" dirty="0">
                <a:solidFill>
                  <a:srgbClr val="FFFF00"/>
                </a:solidFill>
              </a:rPr>
            </a:br>
            <a:r>
              <a:rPr lang="en-NZ" sz="2800" b="0" i="1" dirty="0" err="1">
                <a:solidFill>
                  <a:srgbClr val="FFFF00"/>
                </a:solidFill>
              </a:rPr>
              <a:t>Sử</a:t>
            </a:r>
            <a:r>
              <a:rPr lang="en-NZ" sz="2800" b="0" i="1" dirty="0">
                <a:solidFill>
                  <a:srgbClr val="FFFF00"/>
                </a:solidFill>
              </a:rPr>
              <a:t> </a:t>
            </a:r>
            <a:r>
              <a:rPr lang="en-NZ" sz="2800" b="0" i="1" dirty="0" err="1">
                <a:solidFill>
                  <a:srgbClr val="FFFF00"/>
                </a:solidFill>
              </a:rPr>
              <a:t>dụng</a:t>
            </a:r>
            <a:r>
              <a:rPr lang="en-NZ" sz="2800" b="0" i="1" dirty="0">
                <a:solidFill>
                  <a:srgbClr val="FFFF00"/>
                </a:solidFill>
              </a:rPr>
              <a:t> </a:t>
            </a:r>
            <a:r>
              <a:rPr lang="en-NZ" sz="2800" b="0" i="1" dirty="0" err="1">
                <a:solidFill>
                  <a:srgbClr val="FFFF00"/>
                </a:solidFill>
              </a:rPr>
              <a:t>các</a:t>
            </a:r>
            <a:r>
              <a:rPr lang="en-NZ" sz="2800" b="0" i="1" dirty="0">
                <a:solidFill>
                  <a:srgbClr val="FFFF00"/>
                </a:solidFill>
              </a:rPr>
              <a:t> </a:t>
            </a:r>
            <a:r>
              <a:rPr lang="en-NZ" sz="2800" b="0" i="1" dirty="0" err="1">
                <a:solidFill>
                  <a:srgbClr val="FFFF00"/>
                </a:solidFill>
              </a:rPr>
              <a:t>bài</a:t>
            </a:r>
            <a:r>
              <a:rPr lang="en-NZ" sz="2800" b="0" i="1" dirty="0">
                <a:solidFill>
                  <a:srgbClr val="FFFF00"/>
                </a:solidFill>
              </a:rPr>
              <a:t> </a:t>
            </a:r>
            <a:r>
              <a:rPr lang="en-NZ" sz="2800" b="0" i="1" dirty="0" err="1">
                <a:solidFill>
                  <a:srgbClr val="FFFF00"/>
                </a:solidFill>
              </a:rPr>
              <a:t>đánh</a:t>
            </a:r>
            <a:r>
              <a:rPr lang="en-NZ" sz="2800" b="0" i="1" dirty="0">
                <a:solidFill>
                  <a:srgbClr val="FFFF00"/>
                </a:solidFill>
              </a:rPr>
              <a:t> </a:t>
            </a:r>
            <a:r>
              <a:rPr lang="en-NZ" sz="2800" b="0" i="1" dirty="0" err="1">
                <a:solidFill>
                  <a:srgbClr val="FFFF00"/>
                </a:solidFill>
              </a:rPr>
              <a:t>giá</a:t>
            </a:r>
            <a:r>
              <a:rPr lang="en-NZ" sz="2800" b="0" i="1" dirty="0">
                <a:solidFill>
                  <a:srgbClr val="FFFF00"/>
                </a:solidFill>
              </a:rPr>
              <a:t> </a:t>
            </a:r>
            <a:r>
              <a:rPr lang="en-NZ" sz="2800" b="0" i="1" dirty="0" err="1">
                <a:solidFill>
                  <a:srgbClr val="FFFF00"/>
                </a:solidFill>
              </a:rPr>
              <a:t>kiến</a:t>
            </a:r>
            <a:r>
              <a:rPr lang="en-NZ" sz="2800" b="0" i="1" dirty="0">
                <a:solidFill>
                  <a:srgbClr val="FFFF00"/>
                </a:solidFill>
              </a:rPr>
              <a:t> </a:t>
            </a:r>
            <a:r>
              <a:rPr lang="en-NZ" sz="2800" b="0" i="1" dirty="0" err="1">
                <a:solidFill>
                  <a:srgbClr val="FFFF00"/>
                </a:solidFill>
              </a:rPr>
              <a:t>thức</a:t>
            </a:r>
            <a:r>
              <a:rPr lang="en-NZ" sz="2800" b="0" i="1" dirty="0">
                <a:solidFill>
                  <a:srgbClr val="FFFF00"/>
                </a:solidFill>
              </a:rPr>
              <a:t> </a:t>
            </a:r>
            <a:r>
              <a:rPr lang="en-NZ" sz="2800" b="0" i="1" dirty="0" err="1">
                <a:solidFill>
                  <a:srgbClr val="FFFF00"/>
                </a:solidFill>
              </a:rPr>
              <a:t>môn</a:t>
            </a:r>
            <a:r>
              <a:rPr lang="en-NZ" sz="2800" b="0" i="1" dirty="0">
                <a:solidFill>
                  <a:srgbClr val="FFFF00"/>
                </a:solidFill>
              </a:rPr>
              <a:t> </a:t>
            </a:r>
            <a:r>
              <a:rPr lang="en-NZ" sz="2800" b="0" i="1" dirty="0" err="1">
                <a:solidFill>
                  <a:srgbClr val="FFFF00"/>
                </a:solidFill>
              </a:rPr>
              <a:t>học</a:t>
            </a:r>
            <a:r>
              <a:rPr lang="en-NZ" sz="2800" b="0" i="1" dirty="0">
                <a:solidFill>
                  <a:srgbClr val="FFFF00"/>
                </a:solidFill>
              </a:rPr>
              <a:t> </a:t>
            </a:r>
            <a:r>
              <a:rPr lang="en-NZ" sz="2800" b="0" i="1" dirty="0" err="1">
                <a:solidFill>
                  <a:srgbClr val="FFFF00"/>
                </a:solidFill>
              </a:rPr>
              <a:t>để</a:t>
            </a:r>
            <a:r>
              <a:rPr lang="en-NZ" sz="2800" b="0" i="1" dirty="0">
                <a:solidFill>
                  <a:srgbClr val="FFFF00"/>
                </a:solidFill>
              </a:rPr>
              <a:t> </a:t>
            </a:r>
            <a:r>
              <a:rPr lang="en-NZ" sz="2800" b="0" i="1" dirty="0" err="1">
                <a:solidFill>
                  <a:srgbClr val="FFFF00"/>
                </a:solidFill>
              </a:rPr>
              <a:t>phát</a:t>
            </a:r>
            <a:r>
              <a:rPr lang="en-NZ" sz="2800" b="0" i="1" dirty="0">
                <a:solidFill>
                  <a:srgbClr val="FFFF00"/>
                </a:solidFill>
              </a:rPr>
              <a:t> </a:t>
            </a:r>
            <a:r>
              <a:rPr lang="en-NZ" sz="2800" b="0" i="1" dirty="0" err="1">
                <a:solidFill>
                  <a:srgbClr val="FFFF00"/>
                </a:solidFill>
              </a:rPr>
              <a:t>triển</a:t>
            </a:r>
            <a:r>
              <a:rPr lang="en-NZ" sz="2800" b="0" i="1" dirty="0">
                <a:solidFill>
                  <a:srgbClr val="FFFF00"/>
                </a:solidFill>
              </a:rPr>
              <a:t> </a:t>
            </a:r>
            <a:r>
              <a:rPr lang="en-NZ" sz="2800" b="0" i="1" dirty="0" err="1">
                <a:solidFill>
                  <a:srgbClr val="FFFF00"/>
                </a:solidFill>
              </a:rPr>
              <a:t>siêu</a:t>
            </a:r>
            <a:r>
              <a:rPr lang="en-NZ" sz="2800" b="0" i="1" dirty="0">
                <a:solidFill>
                  <a:srgbClr val="FFFF00"/>
                </a:solidFill>
              </a:rPr>
              <a:t> </a:t>
            </a:r>
            <a:r>
              <a:rPr lang="en-NZ" sz="2800" b="0" i="1" dirty="0" err="1">
                <a:solidFill>
                  <a:srgbClr val="FFFF00"/>
                </a:solidFill>
              </a:rPr>
              <a:t>nhận</a:t>
            </a:r>
            <a:r>
              <a:rPr lang="en-NZ" sz="2800" b="0" i="1" dirty="0">
                <a:solidFill>
                  <a:srgbClr val="FFFF00"/>
                </a:solidFill>
              </a:rPr>
              <a:t> </a:t>
            </a:r>
            <a:r>
              <a:rPr lang="en-NZ" sz="2800" b="0" i="1" dirty="0" err="1">
                <a:solidFill>
                  <a:srgbClr val="FFFF00"/>
                </a:solidFill>
              </a:rPr>
              <a:t>thức</a:t>
            </a:r>
            <a:endParaRPr lang="en-NZ" sz="2800" b="0" i="1" dirty="0">
              <a:solidFill>
                <a:srgbClr val="FFFF00"/>
              </a:solidFill>
            </a:endParaRPr>
          </a:p>
        </p:txBody>
      </p:sp>
      <p:sp>
        <p:nvSpPr>
          <p:cNvPr id="3" name="Content Placeholder 2"/>
          <p:cNvSpPr>
            <a:spLocks noGrp="1"/>
          </p:cNvSpPr>
          <p:nvPr>
            <p:ph idx="1"/>
          </p:nvPr>
        </p:nvSpPr>
        <p:spPr>
          <a:xfrm>
            <a:off x="1086678" y="1505582"/>
            <a:ext cx="10071652" cy="5241743"/>
          </a:xfrm>
        </p:spPr>
        <p:txBody>
          <a:bodyPr>
            <a:noAutofit/>
          </a:bodyPr>
          <a:lstStyle/>
          <a:p>
            <a:r>
              <a:rPr lang="en-NZ" sz="2000" dirty="0"/>
              <a:t>At the end of any unit of work </a:t>
            </a:r>
          </a:p>
          <a:p>
            <a:pPr marL="457200" indent="0">
              <a:buNone/>
            </a:pPr>
            <a:r>
              <a:rPr lang="en-NZ" sz="2400" i="1" dirty="0" err="1"/>
              <a:t>Cuối</a:t>
            </a:r>
            <a:r>
              <a:rPr lang="en-NZ" sz="2400" i="1" dirty="0"/>
              <a:t> </a:t>
            </a:r>
            <a:r>
              <a:rPr lang="en-NZ" sz="2400" i="1" dirty="0" err="1"/>
              <a:t>mỗi</a:t>
            </a:r>
            <a:r>
              <a:rPr lang="en-NZ" sz="2400" i="1" dirty="0"/>
              <a:t> </a:t>
            </a:r>
            <a:r>
              <a:rPr lang="en-NZ" sz="2400" i="1" dirty="0" err="1"/>
              <a:t>bài</a:t>
            </a:r>
            <a:r>
              <a:rPr lang="en-NZ" sz="2400" i="1" dirty="0"/>
              <a:t> </a:t>
            </a:r>
            <a:r>
              <a:rPr lang="en-NZ" sz="2400" i="1" dirty="0" err="1"/>
              <a:t>học</a:t>
            </a:r>
            <a:endParaRPr lang="en-NZ" sz="2400" i="1" dirty="0"/>
          </a:p>
          <a:p>
            <a:pPr marL="457200" indent="0">
              <a:buNone/>
            </a:pPr>
            <a:endParaRPr lang="en-NZ" sz="2000" i="1" dirty="0"/>
          </a:p>
          <a:p>
            <a:pPr lvl="1">
              <a:spcBef>
                <a:spcPts val="0"/>
              </a:spcBef>
            </a:pPr>
            <a:r>
              <a:rPr lang="en-NZ" sz="2000" dirty="0"/>
              <a:t>Have they achieved the content and process goals?</a:t>
            </a:r>
          </a:p>
          <a:p>
            <a:pPr marL="744538" lvl="1" indent="0">
              <a:spcBef>
                <a:spcPts val="0"/>
              </a:spcBef>
              <a:buNone/>
            </a:pPr>
            <a:r>
              <a:rPr lang="en-NZ" sz="2400" i="1" dirty="0" err="1"/>
              <a:t>Trẻ</a:t>
            </a:r>
            <a:r>
              <a:rPr lang="en-NZ" sz="2400" i="1" dirty="0"/>
              <a:t> </a:t>
            </a:r>
            <a:r>
              <a:rPr lang="en-NZ" sz="2400" i="1" dirty="0" err="1"/>
              <a:t>đã</a:t>
            </a:r>
            <a:r>
              <a:rPr lang="en-NZ" sz="2400" i="1" dirty="0"/>
              <a:t> </a:t>
            </a:r>
            <a:r>
              <a:rPr lang="en-NZ" sz="2400" i="1" dirty="0" err="1"/>
              <a:t>đạt</a:t>
            </a:r>
            <a:r>
              <a:rPr lang="en-NZ" sz="2400" i="1" dirty="0"/>
              <a:t> </a:t>
            </a:r>
            <a:r>
              <a:rPr lang="en-NZ" sz="2400" i="1" dirty="0" err="1"/>
              <a:t>được</a:t>
            </a:r>
            <a:r>
              <a:rPr lang="en-NZ" sz="2400" i="1" dirty="0"/>
              <a:t> </a:t>
            </a:r>
            <a:r>
              <a:rPr lang="en-NZ" sz="2400" i="1" dirty="0" err="1"/>
              <a:t>các</a:t>
            </a:r>
            <a:r>
              <a:rPr lang="en-NZ" sz="2400" i="1" dirty="0"/>
              <a:t> </a:t>
            </a:r>
            <a:r>
              <a:rPr lang="en-NZ" sz="2400" i="1" dirty="0" err="1"/>
              <a:t>mục</a:t>
            </a:r>
            <a:r>
              <a:rPr lang="en-NZ" sz="2400" i="1" dirty="0"/>
              <a:t> </a:t>
            </a:r>
            <a:r>
              <a:rPr lang="en-NZ" sz="2400" i="1" dirty="0" err="1"/>
              <a:t>tiêu</a:t>
            </a:r>
            <a:r>
              <a:rPr lang="en-NZ" sz="2400" i="1" dirty="0"/>
              <a:t> </a:t>
            </a:r>
            <a:r>
              <a:rPr lang="en-NZ" sz="2400" i="1" dirty="0" err="1"/>
              <a:t>về</a:t>
            </a:r>
            <a:r>
              <a:rPr lang="en-NZ" sz="2400" i="1" dirty="0"/>
              <a:t> </a:t>
            </a:r>
            <a:r>
              <a:rPr lang="en-NZ" sz="2400" i="1" dirty="0" err="1"/>
              <a:t>nội</a:t>
            </a:r>
            <a:r>
              <a:rPr lang="en-NZ" sz="2400" i="1" dirty="0"/>
              <a:t> dung </a:t>
            </a:r>
            <a:r>
              <a:rPr lang="en-NZ" sz="2400" i="1" dirty="0" err="1"/>
              <a:t>và</a:t>
            </a:r>
            <a:r>
              <a:rPr lang="en-NZ" sz="2400" i="1" dirty="0"/>
              <a:t> </a:t>
            </a:r>
            <a:r>
              <a:rPr lang="en-NZ" sz="2400" i="1" dirty="0" err="1"/>
              <a:t>quá</a:t>
            </a:r>
            <a:r>
              <a:rPr lang="en-NZ" sz="2400" i="1" dirty="0"/>
              <a:t> </a:t>
            </a:r>
            <a:r>
              <a:rPr lang="en-NZ" sz="2400" i="1" dirty="0" err="1"/>
              <a:t>trình</a:t>
            </a:r>
            <a:r>
              <a:rPr lang="en-NZ" sz="2400" i="1" dirty="0"/>
              <a:t> </a:t>
            </a:r>
            <a:r>
              <a:rPr lang="en-NZ" sz="2400" i="1" dirty="0" err="1"/>
              <a:t>học</a:t>
            </a:r>
            <a:r>
              <a:rPr lang="en-NZ" sz="2400" i="1" dirty="0"/>
              <a:t> hay </a:t>
            </a:r>
            <a:r>
              <a:rPr lang="en-NZ" sz="2400" i="1" dirty="0" err="1"/>
              <a:t>chưa</a:t>
            </a:r>
            <a:r>
              <a:rPr lang="en-NZ" sz="2400" i="1" dirty="0"/>
              <a:t>?</a:t>
            </a:r>
          </a:p>
          <a:p>
            <a:pPr marL="744538" lvl="1" indent="0">
              <a:spcBef>
                <a:spcPts val="0"/>
              </a:spcBef>
              <a:buNone/>
            </a:pPr>
            <a:endParaRPr lang="en-NZ" sz="2000" i="1" dirty="0"/>
          </a:p>
          <a:p>
            <a:pPr lvl="1">
              <a:spcBef>
                <a:spcPts val="0"/>
              </a:spcBef>
            </a:pPr>
            <a:r>
              <a:rPr lang="en-NZ" sz="2000" dirty="0"/>
              <a:t>What is their evidence?</a:t>
            </a:r>
          </a:p>
          <a:p>
            <a:pPr marL="744538" lvl="1" indent="0">
              <a:spcBef>
                <a:spcPts val="0"/>
              </a:spcBef>
              <a:buNone/>
            </a:pPr>
            <a:r>
              <a:rPr lang="en-NZ" sz="2400" i="1" dirty="0" err="1"/>
              <a:t>Bằng</a:t>
            </a:r>
            <a:r>
              <a:rPr lang="en-NZ" sz="2400" i="1" dirty="0"/>
              <a:t> </a:t>
            </a:r>
            <a:r>
              <a:rPr lang="en-NZ" sz="2400" i="1" dirty="0" err="1"/>
              <a:t>chứng</a:t>
            </a:r>
            <a:r>
              <a:rPr lang="en-NZ" sz="2400" i="1" dirty="0"/>
              <a:t> </a:t>
            </a:r>
            <a:r>
              <a:rPr lang="en-NZ" sz="2400" i="1" dirty="0" err="1"/>
              <a:t>là</a:t>
            </a:r>
            <a:r>
              <a:rPr lang="en-NZ" sz="2400" i="1" dirty="0"/>
              <a:t> </a:t>
            </a:r>
            <a:r>
              <a:rPr lang="en-NZ" sz="2400" i="1" dirty="0" err="1"/>
              <a:t>gì</a:t>
            </a:r>
            <a:r>
              <a:rPr lang="en-NZ" sz="2400" i="1" dirty="0"/>
              <a:t>?</a:t>
            </a:r>
          </a:p>
          <a:p>
            <a:pPr marL="744538" lvl="1" indent="0">
              <a:spcBef>
                <a:spcPts val="0"/>
              </a:spcBef>
              <a:buNone/>
            </a:pPr>
            <a:endParaRPr lang="en-NZ" sz="2000" i="1" dirty="0"/>
          </a:p>
          <a:p>
            <a:pPr lvl="2">
              <a:spcBef>
                <a:spcPts val="0"/>
              </a:spcBef>
            </a:pPr>
            <a:r>
              <a:rPr lang="en-NZ" sz="2000" i="1" dirty="0"/>
              <a:t>Is this really what you as a teacher need to know?</a:t>
            </a:r>
          </a:p>
          <a:p>
            <a:pPr marL="965200" lvl="2" indent="0">
              <a:spcBef>
                <a:spcPts val="0"/>
              </a:spcBef>
              <a:buNone/>
            </a:pPr>
            <a:r>
              <a:rPr lang="en-NZ" sz="2000" i="1" dirty="0" err="1"/>
              <a:t>Đây</a:t>
            </a:r>
            <a:r>
              <a:rPr lang="en-NZ" sz="2000" i="1" dirty="0"/>
              <a:t> </a:t>
            </a:r>
            <a:r>
              <a:rPr lang="en-NZ" sz="2000" i="1" dirty="0" err="1"/>
              <a:t>có</a:t>
            </a:r>
            <a:r>
              <a:rPr lang="en-NZ" sz="2000" i="1" dirty="0"/>
              <a:t> </a:t>
            </a:r>
            <a:r>
              <a:rPr lang="en-NZ" sz="2000" i="1" dirty="0" err="1"/>
              <a:t>thực</a:t>
            </a:r>
            <a:r>
              <a:rPr lang="en-NZ" sz="2000" i="1" dirty="0"/>
              <a:t> </a:t>
            </a:r>
            <a:r>
              <a:rPr lang="en-NZ" sz="2000" i="1" dirty="0" err="1"/>
              <a:t>sự</a:t>
            </a:r>
            <a:r>
              <a:rPr lang="en-NZ" sz="2000" i="1" dirty="0"/>
              <a:t> </a:t>
            </a:r>
            <a:r>
              <a:rPr lang="en-NZ" sz="2000" i="1" dirty="0" err="1"/>
              <a:t>là</a:t>
            </a:r>
            <a:r>
              <a:rPr lang="en-NZ" sz="2000" i="1" dirty="0"/>
              <a:t> </a:t>
            </a:r>
            <a:r>
              <a:rPr lang="en-NZ" sz="2000" i="1" dirty="0" err="1"/>
              <a:t>những</a:t>
            </a:r>
            <a:r>
              <a:rPr lang="en-NZ" sz="2000" i="1" dirty="0"/>
              <a:t> </a:t>
            </a:r>
            <a:r>
              <a:rPr lang="en-NZ" sz="2000" i="1" dirty="0" err="1"/>
              <a:t>điều</a:t>
            </a:r>
            <a:r>
              <a:rPr lang="en-NZ" sz="2000" i="1" dirty="0"/>
              <a:t> </a:t>
            </a:r>
            <a:r>
              <a:rPr lang="en-NZ" sz="2000" i="1" dirty="0" err="1"/>
              <a:t>mà</a:t>
            </a:r>
            <a:r>
              <a:rPr lang="en-NZ" sz="2000" i="1" dirty="0"/>
              <a:t> </a:t>
            </a:r>
            <a:r>
              <a:rPr lang="en-NZ" sz="2000" i="1" dirty="0" err="1"/>
              <a:t>giáo</a:t>
            </a:r>
            <a:r>
              <a:rPr lang="en-NZ" sz="2000" i="1" dirty="0"/>
              <a:t> </a:t>
            </a:r>
            <a:r>
              <a:rPr lang="en-NZ" sz="2000" i="1" dirty="0" err="1"/>
              <a:t>viên</a:t>
            </a:r>
            <a:r>
              <a:rPr lang="en-NZ" sz="2000" i="1" dirty="0"/>
              <a:t> </a:t>
            </a:r>
            <a:r>
              <a:rPr lang="en-NZ" sz="2000" i="1" dirty="0" err="1"/>
              <a:t>cần</a:t>
            </a:r>
            <a:r>
              <a:rPr lang="en-NZ" sz="2000" i="1" dirty="0"/>
              <a:t> </a:t>
            </a:r>
            <a:r>
              <a:rPr lang="en-NZ" sz="2000" i="1" dirty="0" err="1"/>
              <a:t>biết</a:t>
            </a:r>
            <a:r>
              <a:rPr lang="en-NZ" sz="2000" i="1" dirty="0"/>
              <a:t> hay </a:t>
            </a:r>
            <a:r>
              <a:rPr lang="en-NZ" sz="2000" i="1" dirty="0" err="1"/>
              <a:t>không</a:t>
            </a:r>
            <a:r>
              <a:rPr lang="en-NZ" sz="2000" i="1" dirty="0"/>
              <a:t>?</a:t>
            </a:r>
          </a:p>
          <a:p>
            <a:pPr marL="965200" lvl="2" indent="0">
              <a:spcBef>
                <a:spcPts val="0"/>
              </a:spcBef>
              <a:buNone/>
            </a:pPr>
            <a:endParaRPr lang="en-NZ" sz="2000" i="1" dirty="0"/>
          </a:p>
          <a:p>
            <a:pPr lvl="1">
              <a:spcBef>
                <a:spcPts val="0"/>
              </a:spcBef>
            </a:pPr>
            <a:r>
              <a:rPr lang="en-NZ" sz="2000" dirty="0"/>
              <a:t>What don’t they understand yet?</a:t>
            </a:r>
          </a:p>
          <a:p>
            <a:pPr marL="693738" lvl="1" indent="0">
              <a:spcBef>
                <a:spcPts val="0"/>
              </a:spcBef>
              <a:buNone/>
            </a:pPr>
            <a:r>
              <a:rPr lang="en-NZ" sz="2000" i="1" dirty="0" err="1"/>
              <a:t>Có</a:t>
            </a:r>
            <a:r>
              <a:rPr lang="en-NZ" sz="2000" i="1" dirty="0"/>
              <a:t> </a:t>
            </a:r>
            <a:r>
              <a:rPr lang="en-NZ" sz="2000" i="1" dirty="0" err="1"/>
              <a:t>điều</a:t>
            </a:r>
            <a:r>
              <a:rPr lang="en-NZ" sz="2000" i="1" dirty="0"/>
              <a:t> </a:t>
            </a:r>
            <a:r>
              <a:rPr lang="en-NZ" sz="2000" i="1" dirty="0" err="1"/>
              <a:t>gì</a:t>
            </a:r>
            <a:r>
              <a:rPr lang="en-NZ" sz="2000" i="1" dirty="0"/>
              <a:t> </a:t>
            </a:r>
            <a:r>
              <a:rPr lang="en-NZ" sz="2000" i="1" dirty="0" err="1"/>
              <a:t>mà</a:t>
            </a:r>
            <a:r>
              <a:rPr lang="en-NZ" sz="2000" i="1" dirty="0"/>
              <a:t> </a:t>
            </a:r>
            <a:r>
              <a:rPr lang="en-NZ" sz="2000" i="1" dirty="0" err="1"/>
              <a:t>học</a:t>
            </a:r>
            <a:r>
              <a:rPr lang="en-NZ" sz="2000" i="1" dirty="0"/>
              <a:t> </a:t>
            </a:r>
            <a:r>
              <a:rPr lang="en-NZ" sz="2000" i="1" dirty="0" err="1"/>
              <a:t>sinh</a:t>
            </a:r>
            <a:r>
              <a:rPr lang="en-NZ" sz="2000" i="1" dirty="0"/>
              <a:t> </a:t>
            </a:r>
            <a:r>
              <a:rPr lang="en-NZ" sz="2000" i="1" dirty="0" err="1"/>
              <a:t>còn</a:t>
            </a:r>
            <a:r>
              <a:rPr lang="en-NZ" sz="2000" i="1" dirty="0"/>
              <a:t> </a:t>
            </a:r>
            <a:r>
              <a:rPr lang="en-NZ" sz="2000" i="1" dirty="0" err="1"/>
              <a:t>chưa</a:t>
            </a:r>
            <a:r>
              <a:rPr lang="en-NZ" sz="2000" i="1" dirty="0"/>
              <a:t> </a:t>
            </a:r>
            <a:r>
              <a:rPr lang="en-NZ" sz="2000" i="1" dirty="0" err="1"/>
              <a:t>hiểu</a:t>
            </a:r>
            <a:r>
              <a:rPr lang="en-NZ" sz="2000" i="1" dirty="0"/>
              <a:t>?</a:t>
            </a:r>
          </a:p>
          <a:p>
            <a:pPr marL="693738" lvl="1" indent="0">
              <a:spcBef>
                <a:spcPts val="0"/>
              </a:spcBef>
              <a:buNone/>
            </a:pPr>
            <a:endParaRPr lang="en-NZ" sz="2000" i="1" dirty="0"/>
          </a:p>
          <a:p>
            <a:pPr lvl="1">
              <a:spcBef>
                <a:spcPts val="0"/>
              </a:spcBef>
            </a:pPr>
            <a:r>
              <a:rPr lang="en-NZ" sz="2000" dirty="0"/>
              <a:t>What questions do they have?</a:t>
            </a:r>
          </a:p>
          <a:p>
            <a:pPr marL="744538" lvl="1" indent="0">
              <a:spcBef>
                <a:spcPts val="0"/>
              </a:spcBef>
              <a:buNone/>
            </a:pPr>
            <a:r>
              <a:rPr lang="en-NZ" sz="2000" i="1" dirty="0" err="1"/>
              <a:t>Có</a:t>
            </a:r>
            <a:r>
              <a:rPr lang="en-NZ" sz="2000" i="1" dirty="0"/>
              <a:t> </a:t>
            </a:r>
            <a:r>
              <a:rPr lang="en-NZ" sz="2000" i="1" dirty="0" err="1"/>
              <a:t>câu</a:t>
            </a:r>
            <a:r>
              <a:rPr lang="en-NZ" sz="2000" i="1" dirty="0"/>
              <a:t> </a:t>
            </a:r>
            <a:r>
              <a:rPr lang="en-NZ" sz="2000" i="1" dirty="0" err="1"/>
              <a:t>hỏi</a:t>
            </a:r>
            <a:r>
              <a:rPr lang="en-NZ" sz="2000" i="1" dirty="0"/>
              <a:t> </a:t>
            </a:r>
            <a:r>
              <a:rPr lang="en-NZ" sz="2000" i="1" dirty="0" err="1"/>
              <a:t>nào</a:t>
            </a:r>
            <a:r>
              <a:rPr lang="en-NZ" sz="2000" i="1" dirty="0"/>
              <a:t> </a:t>
            </a:r>
            <a:r>
              <a:rPr lang="en-NZ" sz="2000" i="1" dirty="0" err="1"/>
              <a:t>mà</a:t>
            </a:r>
            <a:r>
              <a:rPr lang="en-NZ" sz="2000" i="1" dirty="0"/>
              <a:t> </a:t>
            </a:r>
            <a:r>
              <a:rPr lang="en-NZ" sz="2000" i="1" dirty="0" err="1"/>
              <a:t>học</a:t>
            </a:r>
            <a:r>
              <a:rPr lang="en-NZ" sz="2000" i="1" dirty="0"/>
              <a:t> </a:t>
            </a:r>
            <a:r>
              <a:rPr lang="en-NZ" sz="2000" i="1" dirty="0" err="1"/>
              <a:t>sinh</a:t>
            </a:r>
            <a:r>
              <a:rPr lang="en-NZ" sz="2000" i="1" dirty="0"/>
              <a:t> </a:t>
            </a:r>
            <a:r>
              <a:rPr lang="en-NZ" sz="2000" i="1" dirty="0" err="1"/>
              <a:t>còn</a:t>
            </a:r>
            <a:r>
              <a:rPr lang="en-NZ" sz="2000" i="1" dirty="0"/>
              <a:t> </a:t>
            </a:r>
            <a:r>
              <a:rPr lang="en-NZ" sz="2000" i="1" dirty="0" err="1"/>
              <a:t>thắc</a:t>
            </a:r>
            <a:r>
              <a:rPr lang="en-NZ" sz="2000" i="1" dirty="0"/>
              <a:t> </a:t>
            </a:r>
            <a:r>
              <a:rPr lang="en-NZ" sz="2000" i="1" dirty="0" err="1"/>
              <a:t>mắc</a:t>
            </a:r>
            <a:r>
              <a:rPr lang="en-NZ" sz="2000" i="1" dirty="0"/>
              <a:t>?</a:t>
            </a:r>
            <a:r>
              <a:rPr lang="en-NZ" sz="2000" dirty="0"/>
              <a:t>.</a:t>
            </a:r>
            <a:endParaRPr lang="en-NZ" dirty="0"/>
          </a:p>
        </p:txBody>
      </p:sp>
    </p:spTree>
    <p:extLst>
      <p:ext uri="{BB962C8B-B14F-4D97-AF65-F5344CB8AC3E}">
        <p14:creationId xmlns:p14="http://schemas.microsoft.com/office/powerpoint/2010/main" val="27246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1026B-470D-4EAB-CB4E-C76D9A158D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20FAB-E95E-3F8C-0E2E-4441B5C8771A}"/>
              </a:ext>
            </a:extLst>
          </p:cNvPr>
          <p:cNvSpPr>
            <a:spLocks noGrp="1"/>
          </p:cNvSpPr>
          <p:nvPr>
            <p:ph idx="1"/>
          </p:nvPr>
        </p:nvSpPr>
        <p:spPr>
          <a:xfrm>
            <a:off x="609599" y="1518834"/>
            <a:ext cx="11294533" cy="5241743"/>
          </a:xfrm>
        </p:spPr>
        <p:txBody>
          <a:bodyPr>
            <a:noAutofit/>
          </a:bodyPr>
          <a:lstStyle/>
          <a:p>
            <a:pPr>
              <a:spcBef>
                <a:spcPts val="600"/>
              </a:spcBef>
              <a:spcAft>
                <a:spcPts val="600"/>
              </a:spcAft>
            </a:pPr>
            <a:r>
              <a:rPr lang="en-NZ" sz="2500" dirty="0"/>
              <a:t>This turns assessment into metacognition training – recognising gaps in knowledge and understanding.</a:t>
            </a:r>
          </a:p>
          <a:p>
            <a:pPr marL="457200" indent="0">
              <a:spcBef>
                <a:spcPts val="600"/>
              </a:spcBef>
              <a:spcAft>
                <a:spcPts val="600"/>
              </a:spcAft>
              <a:buNone/>
            </a:pPr>
            <a:r>
              <a:rPr lang="en-NZ" sz="2500" i="1" dirty="0" err="1">
                <a:solidFill>
                  <a:schemeClr val="tx1">
                    <a:lumMod val="65000"/>
                    <a:lumOff val="35000"/>
                  </a:schemeClr>
                </a:solidFill>
              </a:rPr>
              <a:t>Quá</a:t>
            </a:r>
            <a:r>
              <a:rPr lang="en-NZ" sz="2500" i="1" dirty="0">
                <a:solidFill>
                  <a:schemeClr val="tx1">
                    <a:lumMod val="65000"/>
                    <a:lumOff val="35000"/>
                  </a:schemeClr>
                </a:solidFill>
              </a:rPr>
              <a:t> </a:t>
            </a:r>
            <a:r>
              <a:rPr lang="en-NZ" sz="2500" i="1" dirty="0" err="1">
                <a:solidFill>
                  <a:schemeClr val="tx1">
                    <a:lumMod val="65000"/>
                    <a:lumOff val="35000"/>
                  </a:schemeClr>
                </a:solidFill>
              </a:rPr>
              <a:t>trình</a:t>
            </a:r>
            <a:r>
              <a:rPr lang="en-NZ" sz="2500" i="1" dirty="0">
                <a:solidFill>
                  <a:schemeClr val="tx1">
                    <a:lumMod val="65000"/>
                    <a:lumOff val="35000"/>
                  </a:schemeClr>
                </a:solidFill>
              </a:rPr>
              <a:t> </a:t>
            </a:r>
            <a:r>
              <a:rPr lang="en-NZ" sz="2500" i="1" dirty="0" err="1">
                <a:solidFill>
                  <a:schemeClr val="tx1">
                    <a:lumMod val="65000"/>
                    <a:lumOff val="35000"/>
                  </a:schemeClr>
                </a:solidFill>
              </a:rPr>
              <a:t>này</a:t>
            </a:r>
            <a:r>
              <a:rPr lang="en-NZ" sz="2500" i="1" dirty="0">
                <a:solidFill>
                  <a:schemeClr val="tx1">
                    <a:lumMod val="65000"/>
                    <a:lumOff val="35000"/>
                  </a:schemeClr>
                </a:solidFill>
              </a:rPr>
              <a:t> </a:t>
            </a:r>
            <a:r>
              <a:rPr lang="en-NZ" sz="2500" i="1" dirty="0" err="1">
                <a:solidFill>
                  <a:schemeClr val="tx1">
                    <a:lumMod val="65000"/>
                    <a:lumOff val="35000"/>
                  </a:schemeClr>
                </a:solidFill>
              </a:rPr>
              <a:t>giúp</a:t>
            </a:r>
            <a:r>
              <a:rPr lang="en-NZ" sz="2500" i="1" dirty="0">
                <a:solidFill>
                  <a:schemeClr val="tx1">
                    <a:lumMod val="65000"/>
                    <a:lumOff val="35000"/>
                  </a:schemeClr>
                </a:solidFill>
              </a:rPr>
              <a:t> </a:t>
            </a:r>
            <a:r>
              <a:rPr lang="en-NZ" sz="2500" i="1" dirty="0" err="1">
                <a:solidFill>
                  <a:schemeClr val="tx1">
                    <a:lumMod val="65000"/>
                    <a:lumOff val="35000"/>
                  </a:schemeClr>
                </a:solidFill>
              </a:rPr>
              <a:t>biến</a:t>
            </a:r>
            <a:r>
              <a:rPr lang="en-NZ" sz="2500" i="1" dirty="0">
                <a:solidFill>
                  <a:schemeClr val="tx1">
                    <a:lumMod val="65000"/>
                    <a:lumOff val="35000"/>
                  </a:schemeClr>
                </a:solidFill>
              </a:rPr>
              <a:t> </a:t>
            </a:r>
            <a:r>
              <a:rPr lang="en-NZ" sz="2500" i="1" dirty="0" err="1">
                <a:solidFill>
                  <a:schemeClr val="tx1">
                    <a:lumMod val="65000"/>
                    <a:lumOff val="35000"/>
                  </a:schemeClr>
                </a:solidFill>
              </a:rPr>
              <a:t>việc</a:t>
            </a:r>
            <a:r>
              <a:rPr lang="en-NZ" sz="2500" i="1" dirty="0">
                <a:solidFill>
                  <a:schemeClr val="tx1">
                    <a:lumMod val="65000"/>
                    <a:lumOff val="35000"/>
                  </a:schemeClr>
                </a:solidFill>
              </a:rPr>
              <a:t> </a:t>
            </a:r>
            <a:r>
              <a:rPr lang="en-NZ" sz="2500" i="1" dirty="0" err="1">
                <a:solidFill>
                  <a:schemeClr val="tx1">
                    <a:lumMod val="65000"/>
                    <a:lumOff val="35000"/>
                  </a:schemeClr>
                </a:solidFill>
              </a:rPr>
              <a:t>đánh</a:t>
            </a:r>
            <a:r>
              <a:rPr lang="en-NZ" sz="2500" i="1" dirty="0">
                <a:solidFill>
                  <a:schemeClr val="tx1">
                    <a:lumMod val="65000"/>
                    <a:lumOff val="35000"/>
                  </a:schemeClr>
                </a:solidFill>
              </a:rPr>
              <a:t> </a:t>
            </a:r>
            <a:r>
              <a:rPr lang="en-NZ" sz="2500" i="1" dirty="0" err="1">
                <a:solidFill>
                  <a:schemeClr val="tx1">
                    <a:lumMod val="65000"/>
                    <a:lumOff val="35000"/>
                  </a:schemeClr>
                </a:solidFill>
              </a:rPr>
              <a:t>giá</a:t>
            </a:r>
            <a:r>
              <a:rPr lang="en-NZ" sz="2500" i="1" dirty="0">
                <a:solidFill>
                  <a:schemeClr val="tx1">
                    <a:lumMod val="65000"/>
                    <a:lumOff val="35000"/>
                  </a:schemeClr>
                </a:solidFill>
              </a:rPr>
              <a:t> </a:t>
            </a:r>
            <a:r>
              <a:rPr lang="en-NZ" sz="2500" i="1" dirty="0" err="1">
                <a:solidFill>
                  <a:schemeClr val="tx1">
                    <a:lumMod val="65000"/>
                    <a:lumOff val="35000"/>
                  </a:schemeClr>
                </a:solidFill>
              </a:rPr>
              <a:t>thành</a:t>
            </a:r>
            <a:r>
              <a:rPr lang="en-NZ" sz="2500" i="1" dirty="0">
                <a:solidFill>
                  <a:schemeClr val="tx1">
                    <a:lumMod val="65000"/>
                    <a:lumOff val="35000"/>
                  </a:schemeClr>
                </a:solidFill>
              </a:rPr>
              <a:t> </a:t>
            </a:r>
            <a:r>
              <a:rPr lang="en-NZ" sz="2500" i="1" dirty="0" err="1">
                <a:solidFill>
                  <a:schemeClr val="tx1">
                    <a:lumMod val="65000"/>
                    <a:lumOff val="35000"/>
                  </a:schemeClr>
                </a:solidFill>
              </a:rPr>
              <a:t>quá</a:t>
            </a:r>
            <a:r>
              <a:rPr lang="en-NZ" sz="2500" i="1" dirty="0">
                <a:solidFill>
                  <a:schemeClr val="tx1">
                    <a:lumMod val="65000"/>
                    <a:lumOff val="35000"/>
                  </a:schemeClr>
                </a:solidFill>
              </a:rPr>
              <a:t> </a:t>
            </a:r>
            <a:r>
              <a:rPr lang="en-NZ" sz="2500" i="1" dirty="0" err="1">
                <a:solidFill>
                  <a:schemeClr val="tx1">
                    <a:lumMod val="65000"/>
                    <a:lumOff val="35000"/>
                  </a:schemeClr>
                </a:solidFill>
              </a:rPr>
              <a:t>trình</a:t>
            </a:r>
            <a:r>
              <a:rPr lang="en-NZ" sz="2500" i="1" dirty="0">
                <a:solidFill>
                  <a:schemeClr val="tx1">
                    <a:lumMod val="65000"/>
                    <a:lumOff val="35000"/>
                  </a:schemeClr>
                </a:solidFill>
              </a:rPr>
              <a:t> </a:t>
            </a:r>
            <a:r>
              <a:rPr lang="en-NZ" sz="2500" i="1" dirty="0" err="1">
                <a:solidFill>
                  <a:schemeClr val="tx1">
                    <a:lumMod val="65000"/>
                    <a:lumOff val="35000"/>
                  </a:schemeClr>
                </a:solidFill>
              </a:rPr>
              <a:t>huấn</a:t>
            </a:r>
            <a:r>
              <a:rPr lang="en-NZ" sz="2500" i="1" dirty="0">
                <a:solidFill>
                  <a:schemeClr val="tx1">
                    <a:lumMod val="65000"/>
                    <a:lumOff val="35000"/>
                  </a:schemeClr>
                </a:solidFill>
              </a:rPr>
              <a:t> </a:t>
            </a:r>
            <a:r>
              <a:rPr lang="en-NZ" sz="2500" i="1" dirty="0" err="1">
                <a:solidFill>
                  <a:schemeClr val="tx1">
                    <a:lumMod val="65000"/>
                    <a:lumOff val="35000"/>
                  </a:schemeClr>
                </a:solidFill>
              </a:rPr>
              <a:t>luyện</a:t>
            </a:r>
            <a:r>
              <a:rPr lang="en-NZ" sz="2500" i="1" dirty="0">
                <a:solidFill>
                  <a:schemeClr val="tx1">
                    <a:lumMod val="65000"/>
                    <a:lumOff val="35000"/>
                  </a:schemeClr>
                </a:solidFill>
              </a:rPr>
              <a:t> </a:t>
            </a:r>
            <a:r>
              <a:rPr lang="en-NZ" sz="2500" i="1" dirty="0" err="1">
                <a:solidFill>
                  <a:schemeClr val="tx1">
                    <a:lumMod val="65000"/>
                    <a:lumOff val="35000"/>
                  </a:schemeClr>
                </a:solidFill>
              </a:rPr>
              <a:t>kỹ</a:t>
            </a:r>
            <a:r>
              <a:rPr lang="en-NZ" sz="2500" i="1" dirty="0">
                <a:solidFill>
                  <a:schemeClr val="tx1">
                    <a:lumMod val="65000"/>
                    <a:lumOff val="35000"/>
                  </a:schemeClr>
                </a:solidFill>
              </a:rPr>
              <a:t> </a:t>
            </a:r>
            <a:r>
              <a:rPr lang="en-NZ" sz="2500" i="1" dirty="0" err="1">
                <a:solidFill>
                  <a:schemeClr val="tx1">
                    <a:lumMod val="65000"/>
                    <a:lumOff val="35000"/>
                  </a:schemeClr>
                </a:solidFill>
              </a:rPr>
              <a:t>năng</a:t>
            </a:r>
            <a:r>
              <a:rPr lang="en-NZ" sz="2500" i="1" dirty="0">
                <a:solidFill>
                  <a:schemeClr val="tx1">
                    <a:lumMod val="65000"/>
                    <a:lumOff val="35000"/>
                  </a:schemeClr>
                </a:solidFill>
              </a:rPr>
              <a:t> </a:t>
            </a:r>
            <a:r>
              <a:rPr lang="en-NZ" sz="2500" i="1" dirty="0" err="1">
                <a:solidFill>
                  <a:schemeClr val="tx1">
                    <a:lumMod val="65000"/>
                    <a:lumOff val="35000"/>
                  </a:schemeClr>
                </a:solidFill>
              </a:rPr>
              <a:t>siêu</a:t>
            </a:r>
            <a:r>
              <a:rPr lang="en-NZ" sz="2500" i="1" dirty="0">
                <a:solidFill>
                  <a:schemeClr val="tx1">
                    <a:lumMod val="65000"/>
                    <a:lumOff val="35000"/>
                  </a:schemeClr>
                </a:solidFill>
              </a:rPr>
              <a:t> </a:t>
            </a:r>
            <a:r>
              <a:rPr lang="en-NZ" sz="2500" i="1" dirty="0" err="1">
                <a:solidFill>
                  <a:schemeClr val="tx1">
                    <a:lumMod val="65000"/>
                    <a:lumOff val="35000"/>
                  </a:schemeClr>
                </a:solidFill>
              </a:rPr>
              <a:t>nhận</a:t>
            </a:r>
            <a:r>
              <a:rPr lang="en-NZ" sz="2500" i="1" dirty="0">
                <a:solidFill>
                  <a:schemeClr val="tx1">
                    <a:lumMod val="65000"/>
                    <a:lumOff val="35000"/>
                  </a:schemeClr>
                </a:solidFill>
              </a:rPr>
              <a:t> </a:t>
            </a:r>
            <a:r>
              <a:rPr lang="en-NZ" sz="2500" i="1" dirty="0" err="1">
                <a:solidFill>
                  <a:schemeClr val="tx1">
                    <a:lumMod val="65000"/>
                    <a:lumOff val="35000"/>
                  </a:schemeClr>
                </a:solidFill>
              </a:rPr>
              <a:t>thức</a:t>
            </a:r>
            <a:r>
              <a:rPr lang="en-NZ" sz="2500" i="1" dirty="0">
                <a:solidFill>
                  <a:schemeClr val="tx1">
                    <a:lumMod val="65000"/>
                    <a:lumOff val="35000"/>
                  </a:schemeClr>
                </a:solidFill>
              </a:rPr>
              <a:t> </a:t>
            </a:r>
            <a:r>
              <a:rPr lang="en-NZ" sz="2500" i="1" dirty="0" err="1">
                <a:solidFill>
                  <a:schemeClr val="tx1">
                    <a:lumMod val="65000"/>
                    <a:lumOff val="35000"/>
                  </a:schemeClr>
                </a:solidFill>
              </a:rPr>
              <a:t>cho</a:t>
            </a:r>
            <a:r>
              <a:rPr lang="en-NZ" sz="2500" i="1" dirty="0">
                <a:solidFill>
                  <a:schemeClr val="tx1">
                    <a:lumMod val="65000"/>
                    <a:lumOff val="35000"/>
                  </a:schemeClr>
                </a:solidFill>
              </a:rPr>
              <a:t> </a:t>
            </a:r>
            <a:r>
              <a:rPr lang="en-NZ" sz="2500" i="1" dirty="0" err="1">
                <a:solidFill>
                  <a:schemeClr val="tx1">
                    <a:lumMod val="65000"/>
                    <a:lumOff val="35000"/>
                  </a:schemeClr>
                </a:solidFill>
              </a:rPr>
              <a:t>học</a:t>
            </a:r>
            <a:r>
              <a:rPr lang="en-NZ" sz="2500" i="1" dirty="0">
                <a:solidFill>
                  <a:schemeClr val="tx1">
                    <a:lumMod val="65000"/>
                    <a:lumOff val="35000"/>
                  </a:schemeClr>
                </a:solidFill>
              </a:rPr>
              <a:t> </a:t>
            </a:r>
            <a:r>
              <a:rPr lang="en-NZ" sz="2500" i="1" dirty="0" err="1">
                <a:solidFill>
                  <a:schemeClr val="tx1">
                    <a:lumMod val="65000"/>
                    <a:lumOff val="35000"/>
                  </a:schemeClr>
                </a:solidFill>
              </a:rPr>
              <a:t>sinh</a:t>
            </a:r>
            <a:r>
              <a:rPr lang="en-NZ" sz="2500" i="1" dirty="0">
                <a:solidFill>
                  <a:schemeClr val="tx1">
                    <a:lumMod val="65000"/>
                    <a:lumOff val="35000"/>
                  </a:schemeClr>
                </a:solidFill>
              </a:rPr>
              <a:t>: </a:t>
            </a:r>
            <a:r>
              <a:rPr lang="en-NZ" sz="2500" i="1" dirty="0" err="1">
                <a:solidFill>
                  <a:schemeClr val="tx1">
                    <a:lumMod val="65000"/>
                    <a:lumOff val="35000"/>
                  </a:schemeClr>
                </a:solidFill>
              </a:rPr>
              <a:t>nhận</a:t>
            </a:r>
            <a:r>
              <a:rPr lang="en-NZ" sz="2500" i="1" dirty="0">
                <a:solidFill>
                  <a:schemeClr val="tx1">
                    <a:lumMod val="65000"/>
                    <a:lumOff val="35000"/>
                  </a:schemeClr>
                </a:solidFill>
              </a:rPr>
              <a:t> </a:t>
            </a:r>
            <a:r>
              <a:rPr lang="en-NZ" sz="2500" i="1" dirty="0" err="1">
                <a:solidFill>
                  <a:schemeClr val="tx1">
                    <a:lumMod val="65000"/>
                    <a:lumOff val="35000"/>
                  </a:schemeClr>
                </a:solidFill>
              </a:rPr>
              <a:t>biết</a:t>
            </a:r>
            <a:r>
              <a:rPr lang="en-NZ" sz="2500" i="1" dirty="0">
                <a:solidFill>
                  <a:schemeClr val="tx1">
                    <a:lumMod val="65000"/>
                    <a:lumOff val="35000"/>
                  </a:schemeClr>
                </a:solidFill>
              </a:rPr>
              <a:t> </a:t>
            </a:r>
            <a:r>
              <a:rPr lang="en-NZ" sz="2500" i="1" dirty="0" err="1">
                <a:solidFill>
                  <a:schemeClr val="tx1">
                    <a:lumMod val="65000"/>
                    <a:lumOff val="35000"/>
                  </a:schemeClr>
                </a:solidFill>
              </a:rPr>
              <a:t>các</a:t>
            </a:r>
            <a:r>
              <a:rPr lang="en-NZ" sz="2500" i="1" dirty="0">
                <a:solidFill>
                  <a:schemeClr val="tx1">
                    <a:lumMod val="65000"/>
                    <a:lumOff val="35000"/>
                  </a:schemeClr>
                </a:solidFill>
              </a:rPr>
              <a:t> </a:t>
            </a:r>
            <a:r>
              <a:rPr lang="en-NZ" sz="2500" i="1" dirty="0" err="1">
                <a:solidFill>
                  <a:schemeClr val="tx1">
                    <a:lumMod val="65000"/>
                    <a:lumOff val="35000"/>
                  </a:schemeClr>
                </a:solidFill>
              </a:rPr>
              <a:t>khoảng</a:t>
            </a:r>
            <a:r>
              <a:rPr lang="en-NZ" sz="2500" i="1" dirty="0">
                <a:solidFill>
                  <a:schemeClr val="tx1">
                    <a:lumMod val="65000"/>
                    <a:lumOff val="35000"/>
                  </a:schemeClr>
                </a:solidFill>
              </a:rPr>
              <a:t> </a:t>
            </a:r>
            <a:r>
              <a:rPr lang="en-NZ" sz="2500" i="1" dirty="0" err="1">
                <a:solidFill>
                  <a:schemeClr val="tx1">
                    <a:lumMod val="65000"/>
                    <a:lumOff val="35000"/>
                  </a:schemeClr>
                </a:solidFill>
              </a:rPr>
              <a:t>trống</a:t>
            </a:r>
            <a:r>
              <a:rPr lang="en-NZ" sz="2500" i="1" dirty="0">
                <a:solidFill>
                  <a:schemeClr val="tx1">
                    <a:lumMod val="65000"/>
                    <a:lumOff val="35000"/>
                  </a:schemeClr>
                </a:solidFill>
              </a:rPr>
              <a:t> </a:t>
            </a:r>
            <a:r>
              <a:rPr lang="en-NZ" sz="2500" i="1" dirty="0" err="1">
                <a:solidFill>
                  <a:schemeClr val="tx1">
                    <a:lumMod val="65000"/>
                    <a:lumOff val="35000"/>
                  </a:schemeClr>
                </a:solidFill>
              </a:rPr>
              <a:t>về</a:t>
            </a:r>
            <a:r>
              <a:rPr lang="en-NZ" sz="2500" i="1" dirty="0">
                <a:solidFill>
                  <a:schemeClr val="tx1">
                    <a:lumMod val="65000"/>
                    <a:lumOff val="35000"/>
                  </a:schemeClr>
                </a:solidFill>
              </a:rPr>
              <a:t> </a:t>
            </a:r>
            <a:r>
              <a:rPr lang="en-NZ" sz="2500" i="1" dirty="0" err="1">
                <a:solidFill>
                  <a:schemeClr val="tx1">
                    <a:lumMod val="65000"/>
                    <a:lumOff val="35000"/>
                  </a:schemeClr>
                </a:solidFill>
              </a:rPr>
              <a:t>kiến</a:t>
            </a:r>
            <a:r>
              <a:rPr lang="en-NZ" sz="2500" i="1" dirty="0">
                <a:solidFill>
                  <a:schemeClr val="tx1">
                    <a:lumMod val="65000"/>
                    <a:lumOff val="35000"/>
                  </a:schemeClr>
                </a:solidFill>
              </a:rPr>
              <a:t> </a:t>
            </a:r>
            <a:r>
              <a:rPr lang="en-NZ" sz="2500" i="1" dirty="0" err="1">
                <a:solidFill>
                  <a:schemeClr val="tx1">
                    <a:lumMod val="65000"/>
                    <a:lumOff val="35000"/>
                  </a:schemeClr>
                </a:solidFill>
              </a:rPr>
              <a:t>thức</a:t>
            </a:r>
            <a:r>
              <a:rPr lang="en-NZ" sz="2500" i="1" dirty="0">
                <a:solidFill>
                  <a:schemeClr val="tx1">
                    <a:lumMod val="65000"/>
                    <a:lumOff val="35000"/>
                  </a:schemeClr>
                </a:solidFill>
              </a:rPr>
              <a:t> </a:t>
            </a:r>
            <a:r>
              <a:rPr lang="en-NZ" sz="2500" i="1" dirty="0" err="1">
                <a:solidFill>
                  <a:schemeClr val="tx1">
                    <a:lumMod val="65000"/>
                    <a:lumOff val="35000"/>
                  </a:schemeClr>
                </a:solidFill>
              </a:rPr>
              <a:t>và</a:t>
            </a:r>
            <a:r>
              <a:rPr lang="en-NZ" sz="2500" i="1" dirty="0">
                <a:solidFill>
                  <a:schemeClr val="tx1">
                    <a:lumMod val="65000"/>
                    <a:lumOff val="35000"/>
                  </a:schemeClr>
                </a:solidFill>
              </a:rPr>
              <a:t> </a:t>
            </a:r>
            <a:r>
              <a:rPr lang="en-NZ" sz="2500" i="1" dirty="0" err="1">
                <a:solidFill>
                  <a:schemeClr val="tx1">
                    <a:lumMod val="65000"/>
                    <a:lumOff val="35000"/>
                  </a:schemeClr>
                </a:solidFill>
              </a:rPr>
              <a:t>hiểu</a:t>
            </a:r>
            <a:r>
              <a:rPr lang="en-NZ" sz="2500" i="1" dirty="0">
                <a:solidFill>
                  <a:schemeClr val="tx1">
                    <a:lumMod val="65000"/>
                    <a:lumOff val="35000"/>
                  </a:schemeClr>
                </a:solidFill>
              </a:rPr>
              <a:t> </a:t>
            </a:r>
            <a:r>
              <a:rPr lang="en-NZ" sz="2500" i="1" dirty="0" err="1">
                <a:solidFill>
                  <a:schemeClr val="tx1">
                    <a:lumMod val="65000"/>
                    <a:lumOff val="35000"/>
                  </a:schemeClr>
                </a:solidFill>
              </a:rPr>
              <a:t>biết</a:t>
            </a:r>
            <a:endParaRPr lang="en-NZ" sz="2500" i="1" dirty="0">
              <a:solidFill>
                <a:schemeClr val="tx1">
                  <a:lumMod val="65000"/>
                  <a:lumOff val="35000"/>
                </a:schemeClr>
              </a:solidFill>
            </a:endParaRPr>
          </a:p>
          <a:p>
            <a:pPr>
              <a:spcBef>
                <a:spcPts val="600"/>
              </a:spcBef>
              <a:spcAft>
                <a:spcPts val="600"/>
              </a:spcAft>
            </a:pPr>
            <a:r>
              <a:rPr lang="en-NZ" sz="2500" dirty="0"/>
              <a:t>Teaching children how to notice what they don’t yet know is far more useful than having them prove what they do know.</a:t>
            </a:r>
          </a:p>
          <a:p>
            <a:pPr marL="406400" indent="0">
              <a:spcBef>
                <a:spcPts val="600"/>
              </a:spcBef>
              <a:spcAft>
                <a:spcPts val="600"/>
              </a:spcAft>
              <a:buNone/>
            </a:pPr>
            <a:r>
              <a:rPr lang="en-NZ" sz="2500" i="1" dirty="0" err="1">
                <a:solidFill>
                  <a:schemeClr val="tx1">
                    <a:lumMod val="65000"/>
                    <a:lumOff val="35000"/>
                  </a:schemeClr>
                </a:solidFill>
              </a:rPr>
              <a:t>Dạy</a:t>
            </a:r>
            <a:r>
              <a:rPr lang="en-NZ" sz="2500" i="1" dirty="0">
                <a:solidFill>
                  <a:schemeClr val="tx1">
                    <a:lumMod val="65000"/>
                    <a:lumOff val="35000"/>
                  </a:schemeClr>
                </a:solidFill>
              </a:rPr>
              <a:t> </a:t>
            </a:r>
            <a:r>
              <a:rPr lang="en-NZ" sz="2500" i="1" dirty="0" err="1">
                <a:solidFill>
                  <a:schemeClr val="tx1">
                    <a:lumMod val="65000"/>
                    <a:lumOff val="35000"/>
                  </a:schemeClr>
                </a:solidFill>
              </a:rPr>
              <a:t>cho</a:t>
            </a:r>
            <a:r>
              <a:rPr lang="en-NZ" sz="2500" i="1" dirty="0">
                <a:solidFill>
                  <a:schemeClr val="tx1">
                    <a:lumMod val="65000"/>
                    <a:lumOff val="35000"/>
                  </a:schemeClr>
                </a:solidFill>
              </a:rPr>
              <a:t> </a:t>
            </a:r>
            <a:r>
              <a:rPr lang="en-NZ" sz="2500" i="1" dirty="0" err="1">
                <a:solidFill>
                  <a:schemeClr val="tx1">
                    <a:lumMod val="65000"/>
                    <a:lumOff val="35000"/>
                  </a:schemeClr>
                </a:solidFill>
              </a:rPr>
              <a:t>trẻ</a:t>
            </a:r>
            <a:r>
              <a:rPr lang="en-NZ" sz="2500" i="1" dirty="0">
                <a:solidFill>
                  <a:schemeClr val="tx1">
                    <a:lumMod val="65000"/>
                    <a:lumOff val="35000"/>
                  </a:schemeClr>
                </a:solidFill>
              </a:rPr>
              <a:t> </a:t>
            </a:r>
            <a:r>
              <a:rPr lang="en-NZ" sz="2500" i="1" dirty="0" err="1">
                <a:solidFill>
                  <a:schemeClr val="tx1">
                    <a:lumMod val="65000"/>
                    <a:lumOff val="35000"/>
                  </a:schemeClr>
                </a:solidFill>
              </a:rPr>
              <a:t>cách</a:t>
            </a:r>
            <a:r>
              <a:rPr lang="en-NZ" sz="2500" i="1" dirty="0">
                <a:solidFill>
                  <a:schemeClr val="tx1">
                    <a:lumMod val="65000"/>
                    <a:lumOff val="35000"/>
                  </a:schemeClr>
                </a:solidFill>
              </a:rPr>
              <a:t> </a:t>
            </a:r>
            <a:r>
              <a:rPr lang="en-NZ" sz="2500" i="1" dirty="0" err="1">
                <a:solidFill>
                  <a:schemeClr val="tx1">
                    <a:lumMod val="65000"/>
                    <a:lumOff val="35000"/>
                  </a:schemeClr>
                </a:solidFill>
              </a:rPr>
              <a:t>nhận</a:t>
            </a:r>
            <a:r>
              <a:rPr lang="en-NZ" sz="2500" i="1" dirty="0">
                <a:solidFill>
                  <a:schemeClr val="tx1">
                    <a:lumMod val="65000"/>
                    <a:lumOff val="35000"/>
                  </a:schemeClr>
                </a:solidFill>
              </a:rPr>
              <a:t> </a:t>
            </a:r>
            <a:r>
              <a:rPr lang="en-NZ" sz="2500" i="1" dirty="0" err="1">
                <a:solidFill>
                  <a:schemeClr val="tx1">
                    <a:lumMod val="65000"/>
                    <a:lumOff val="35000"/>
                  </a:schemeClr>
                </a:solidFill>
              </a:rPr>
              <a:t>biết</a:t>
            </a:r>
            <a:r>
              <a:rPr lang="en-NZ" sz="2500" i="1" dirty="0">
                <a:solidFill>
                  <a:schemeClr val="tx1">
                    <a:lumMod val="65000"/>
                    <a:lumOff val="35000"/>
                  </a:schemeClr>
                </a:solidFill>
              </a:rPr>
              <a:t> </a:t>
            </a:r>
            <a:r>
              <a:rPr lang="en-NZ" sz="2500" i="1" dirty="0" err="1">
                <a:solidFill>
                  <a:schemeClr val="tx1">
                    <a:lumMod val="65000"/>
                    <a:lumOff val="35000"/>
                  </a:schemeClr>
                </a:solidFill>
              </a:rPr>
              <a:t>những</a:t>
            </a:r>
            <a:r>
              <a:rPr lang="en-NZ" sz="2500" i="1" dirty="0">
                <a:solidFill>
                  <a:schemeClr val="tx1">
                    <a:lumMod val="65000"/>
                    <a:lumOff val="35000"/>
                  </a:schemeClr>
                </a:solidFill>
              </a:rPr>
              <a:t> </a:t>
            </a:r>
            <a:r>
              <a:rPr lang="en-NZ" sz="2500" i="1" dirty="0" err="1">
                <a:solidFill>
                  <a:schemeClr val="tx1">
                    <a:lumMod val="65000"/>
                    <a:lumOff val="35000"/>
                  </a:schemeClr>
                </a:solidFill>
              </a:rPr>
              <a:t>điều</a:t>
            </a:r>
            <a:r>
              <a:rPr lang="en-NZ" sz="2500" i="1" dirty="0">
                <a:solidFill>
                  <a:schemeClr val="tx1">
                    <a:lumMod val="65000"/>
                    <a:lumOff val="35000"/>
                  </a:schemeClr>
                </a:solidFill>
              </a:rPr>
              <a:t> </a:t>
            </a:r>
            <a:r>
              <a:rPr lang="en-NZ" sz="2500" i="1" dirty="0" err="1">
                <a:solidFill>
                  <a:schemeClr val="tx1">
                    <a:lumMod val="65000"/>
                    <a:lumOff val="35000"/>
                  </a:schemeClr>
                </a:solidFill>
              </a:rPr>
              <a:t>mà</a:t>
            </a:r>
            <a:r>
              <a:rPr lang="en-NZ" sz="2500" i="1" dirty="0">
                <a:solidFill>
                  <a:schemeClr val="tx1">
                    <a:lumMod val="65000"/>
                    <a:lumOff val="35000"/>
                  </a:schemeClr>
                </a:solidFill>
              </a:rPr>
              <a:t> </a:t>
            </a:r>
            <a:r>
              <a:rPr lang="en-NZ" sz="2500" i="1" dirty="0" err="1">
                <a:solidFill>
                  <a:schemeClr val="tx1">
                    <a:lumMod val="65000"/>
                    <a:lumOff val="35000"/>
                  </a:schemeClr>
                </a:solidFill>
              </a:rPr>
              <a:t>mình</a:t>
            </a:r>
            <a:r>
              <a:rPr lang="en-NZ" sz="2500" i="1" dirty="0">
                <a:solidFill>
                  <a:schemeClr val="tx1">
                    <a:lumMod val="65000"/>
                    <a:lumOff val="35000"/>
                  </a:schemeClr>
                </a:solidFill>
              </a:rPr>
              <a:t> </a:t>
            </a:r>
            <a:r>
              <a:rPr lang="en-NZ" sz="2500" i="1" dirty="0" err="1">
                <a:solidFill>
                  <a:schemeClr val="tx1">
                    <a:lumMod val="65000"/>
                    <a:lumOff val="35000"/>
                  </a:schemeClr>
                </a:solidFill>
              </a:rPr>
              <a:t>chưa</a:t>
            </a:r>
            <a:r>
              <a:rPr lang="en-NZ" sz="2500" i="1" dirty="0">
                <a:solidFill>
                  <a:schemeClr val="tx1">
                    <a:lumMod val="65000"/>
                    <a:lumOff val="35000"/>
                  </a:schemeClr>
                </a:solidFill>
              </a:rPr>
              <a:t> </a:t>
            </a:r>
            <a:r>
              <a:rPr lang="en-NZ" sz="2500" i="1" dirty="0" err="1">
                <a:solidFill>
                  <a:schemeClr val="tx1">
                    <a:lumMod val="65000"/>
                    <a:lumOff val="35000"/>
                  </a:schemeClr>
                </a:solidFill>
              </a:rPr>
              <a:t>biết</a:t>
            </a:r>
            <a:r>
              <a:rPr lang="en-NZ" sz="2500" i="1" dirty="0">
                <a:solidFill>
                  <a:schemeClr val="tx1">
                    <a:lumMod val="65000"/>
                    <a:lumOff val="35000"/>
                  </a:schemeClr>
                </a:solidFill>
              </a:rPr>
              <a:t> </a:t>
            </a:r>
            <a:r>
              <a:rPr lang="en-NZ" sz="2500" i="1" dirty="0" err="1">
                <a:solidFill>
                  <a:schemeClr val="tx1">
                    <a:lumMod val="65000"/>
                    <a:lumOff val="35000"/>
                  </a:schemeClr>
                </a:solidFill>
              </a:rPr>
              <a:t>có</a:t>
            </a:r>
            <a:r>
              <a:rPr lang="en-NZ" sz="2500" i="1" dirty="0">
                <a:solidFill>
                  <a:schemeClr val="tx1">
                    <a:lumMod val="65000"/>
                    <a:lumOff val="35000"/>
                  </a:schemeClr>
                </a:solidFill>
              </a:rPr>
              <a:t> </a:t>
            </a:r>
            <a:r>
              <a:rPr lang="en-NZ" sz="2500" i="1" dirty="0" err="1">
                <a:solidFill>
                  <a:schemeClr val="tx1">
                    <a:lumMod val="65000"/>
                    <a:lumOff val="35000"/>
                  </a:schemeClr>
                </a:solidFill>
              </a:rPr>
              <a:t>ích</a:t>
            </a:r>
            <a:r>
              <a:rPr lang="en-NZ" sz="2500" i="1" dirty="0">
                <a:solidFill>
                  <a:schemeClr val="tx1">
                    <a:lumMod val="65000"/>
                    <a:lumOff val="35000"/>
                  </a:schemeClr>
                </a:solidFill>
              </a:rPr>
              <a:t> </a:t>
            </a:r>
            <a:r>
              <a:rPr lang="en-NZ" sz="2500" i="1" dirty="0" err="1">
                <a:solidFill>
                  <a:schemeClr val="tx1">
                    <a:lumMod val="65000"/>
                    <a:lumOff val="35000"/>
                  </a:schemeClr>
                </a:solidFill>
              </a:rPr>
              <a:t>hơn</a:t>
            </a:r>
            <a:r>
              <a:rPr lang="en-NZ" sz="2500" i="1" dirty="0">
                <a:solidFill>
                  <a:schemeClr val="tx1">
                    <a:lumMod val="65000"/>
                    <a:lumOff val="35000"/>
                  </a:schemeClr>
                </a:solidFill>
              </a:rPr>
              <a:t> </a:t>
            </a:r>
            <a:r>
              <a:rPr lang="en-NZ" sz="2500" i="1" dirty="0" err="1">
                <a:solidFill>
                  <a:schemeClr val="tx1">
                    <a:lumMod val="65000"/>
                    <a:lumOff val="35000"/>
                  </a:schemeClr>
                </a:solidFill>
              </a:rPr>
              <a:t>rất</a:t>
            </a:r>
            <a:r>
              <a:rPr lang="en-NZ" sz="2500" i="1" dirty="0">
                <a:solidFill>
                  <a:schemeClr val="tx1">
                    <a:lumMod val="65000"/>
                    <a:lumOff val="35000"/>
                  </a:schemeClr>
                </a:solidFill>
              </a:rPr>
              <a:t> </a:t>
            </a:r>
            <a:r>
              <a:rPr lang="en-NZ" sz="2500" i="1" dirty="0" err="1">
                <a:solidFill>
                  <a:schemeClr val="tx1">
                    <a:lumMod val="65000"/>
                    <a:lumOff val="35000"/>
                  </a:schemeClr>
                </a:solidFill>
              </a:rPr>
              <a:t>nhiều</a:t>
            </a:r>
            <a:r>
              <a:rPr lang="en-NZ" sz="2500" i="1" dirty="0">
                <a:solidFill>
                  <a:schemeClr val="tx1">
                    <a:lumMod val="65000"/>
                    <a:lumOff val="35000"/>
                  </a:schemeClr>
                </a:solidFill>
              </a:rPr>
              <a:t> so </a:t>
            </a:r>
            <a:r>
              <a:rPr lang="en-NZ" sz="2500" i="1" dirty="0" err="1">
                <a:solidFill>
                  <a:schemeClr val="tx1">
                    <a:lumMod val="65000"/>
                    <a:lumOff val="35000"/>
                  </a:schemeClr>
                </a:solidFill>
              </a:rPr>
              <a:t>với</a:t>
            </a:r>
            <a:r>
              <a:rPr lang="en-NZ" sz="2500" i="1" dirty="0">
                <a:solidFill>
                  <a:schemeClr val="tx1">
                    <a:lumMod val="65000"/>
                    <a:lumOff val="35000"/>
                  </a:schemeClr>
                </a:solidFill>
              </a:rPr>
              <a:t> </a:t>
            </a:r>
            <a:r>
              <a:rPr lang="en-NZ" sz="2500" i="1" dirty="0" err="1">
                <a:solidFill>
                  <a:schemeClr val="tx1">
                    <a:lumMod val="65000"/>
                    <a:lumOff val="35000"/>
                  </a:schemeClr>
                </a:solidFill>
              </a:rPr>
              <a:t>việc</a:t>
            </a:r>
            <a:r>
              <a:rPr lang="en-NZ" sz="2500" i="1" dirty="0">
                <a:solidFill>
                  <a:schemeClr val="tx1">
                    <a:lumMod val="65000"/>
                    <a:lumOff val="35000"/>
                  </a:schemeClr>
                </a:solidFill>
              </a:rPr>
              <a:t> </a:t>
            </a:r>
            <a:r>
              <a:rPr lang="en-NZ" sz="2500" i="1" dirty="0" err="1">
                <a:solidFill>
                  <a:schemeClr val="tx1">
                    <a:lumMod val="65000"/>
                    <a:lumOff val="35000"/>
                  </a:schemeClr>
                </a:solidFill>
              </a:rPr>
              <a:t>để</a:t>
            </a:r>
            <a:r>
              <a:rPr lang="en-NZ" sz="2500" i="1" dirty="0">
                <a:solidFill>
                  <a:schemeClr val="tx1">
                    <a:lumMod val="65000"/>
                    <a:lumOff val="35000"/>
                  </a:schemeClr>
                </a:solidFill>
              </a:rPr>
              <a:t> </a:t>
            </a:r>
            <a:r>
              <a:rPr lang="en-NZ" sz="2500" i="1" dirty="0" err="1">
                <a:solidFill>
                  <a:schemeClr val="tx1">
                    <a:lumMod val="65000"/>
                    <a:lumOff val="35000"/>
                  </a:schemeClr>
                </a:solidFill>
              </a:rPr>
              <a:t>trẻ</a:t>
            </a:r>
            <a:r>
              <a:rPr lang="en-NZ" sz="2500" i="1" dirty="0">
                <a:solidFill>
                  <a:schemeClr val="tx1">
                    <a:lumMod val="65000"/>
                    <a:lumOff val="35000"/>
                  </a:schemeClr>
                </a:solidFill>
              </a:rPr>
              <a:t> </a:t>
            </a:r>
            <a:r>
              <a:rPr lang="en-NZ" sz="2500" i="1" dirty="0" err="1">
                <a:solidFill>
                  <a:schemeClr val="tx1">
                    <a:lumMod val="65000"/>
                    <a:lumOff val="35000"/>
                  </a:schemeClr>
                </a:solidFill>
              </a:rPr>
              <a:t>chứng</a:t>
            </a:r>
            <a:r>
              <a:rPr lang="en-NZ" sz="2500" i="1" dirty="0">
                <a:solidFill>
                  <a:schemeClr val="tx1">
                    <a:lumMod val="65000"/>
                    <a:lumOff val="35000"/>
                  </a:schemeClr>
                </a:solidFill>
              </a:rPr>
              <a:t> </a:t>
            </a:r>
            <a:r>
              <a:rPr lang="en-NZ" sz="2500" i="1" dirty="0" err="1">
                <a:solidFill>
                  <a:schemeClr val="tx1">
                    <a:lumMod val="65000"/>
                    <a:lumOff val="35000"/>
                  </a:schemeClr>
                </a:solidFill>
              </a:rPr>
              <a:t>tỏ</a:t>
            </a:r>
            <a:r>
              <a:rPr lang="en-NZ" sz="2500" i="1" dirty="0">
                <a:solidFill>
                  <a:schemeClr val="tx1">
                    <a:lumMod val="65000"/>
                    <a:lumOff val="35000"/>
                  </a:schemeClr>
                </a:solidFill>
              </a:rPr>
              <a:t> </a:t>
            </a:r>
            <a:r>
              <a:rPr lang="en-NZ" sz="2500" i="1" dirty="0" err="1">
                <a:solidFill>
                  <a:schemeClr val="tx1">
                    <a:lumMod val="65000"/>
                    <a:lumOff val="35000"/>
                  </a:schemeClr>
                </a:solidFill>
              </a:rPr>
              <a:t>những</a:t>
            </a:r>
            <a:r>
              <a:rPr lang="en-NZ" sz="2500" i="1" dirty="0">
                <a:solidFill>
                  <a:schemeClr val="tx1">
                    <a:lumMod val="65000"/>
                    <a:lumOff val="35000"/>
                  </a:schemeClr>
                </a:solidFill>
              </a:rPr>
              <a:t> </a:t>
            </a:r>
            <a:r>
              <a:rPr lang="en-NZ" sz="2500" i="1" dirty="0" err="1">
                <a:solidFill>
                  <a:schemeClr val="tx1">
                    <a:lumMod val="65000"/>
                    <a:lumOff val="35000"/>
                  </a:schemeClr>
                </a:solidFill>
              </a:rPr>
              <a:t>điều</a:t>
            </a:r>
            <a:r>
              <a:rPr lang="en-NZ" sz="2500" i="1" dirty="0">
                <a:solidFill>
                  <a:schemeClr val="tx1">
                    <a:lumMod val="65000"/>
                    <a:lumOff val="35000"/>
                  </a:schemeClr>
                </a:solidFill>
              </a:rPr>
              <a:t> </a:t>
            </a:r>
            <a:r>
              <a:rPr lang="en-NZ" sz="2500" i="1" dirty="0" err="1">
                <a:solidFill>
                  <a:schemeClr val="tx1">
                    <a:lumMod val="65000"/>
                    <a:lumOff val="35000"/>
                  </a:schemeClr>
                </a:solidFill>
              </a:rPr>
              <a:t>mà</a:t>
            </a:r>
            <a:r>
              <a:rPr lang="en-NZ" sz="2500" i="1" dirty="0">
                <a:solidFill>
                  <a:schemeClr val="tx1">
                    <a:lumMod val="65000"/>
                    <a:lumOff val="35000"/>
                  </a:schemeClr>
                </a:solidFill>
              </a:rPr>
              <a:t> </a:t>
            </a:r>
            <a:r>
              <a:rPr lang="en-NZ" sz="2500" i="1" dirty="0" err="1">
                <a:solidFill>
                  <a:schemeClr val="tx1">
                    <a:lumMod val="65000"/>
                    <a:lumOff val="35000"/>
                  </a:schemeClr>
                </a:solidFill>
              </a:rPr>
              <a:t>mình</a:t>
            </a:r>
            <a:r>
              <a:rPr lang="en-NZ" sz="2500" i="1" dirty="0">
                <a:solidFill>
                  <a:schemeClr val="tx1">
                    <a:lumMod val="65000"/>
                    <a:lumOff val="35000"/>
                  </a:schemeClr>
                </a:solidFill>
              </a:rPr>
              <a:t> </a:t>
            </a:r>
            <a:r>
              <a:rPr lang="en-NZ" sz="2500" i="1" dirty="0" err="1">
                <a:solidFill>
                  <a:schemeClr val="tx1">
                    <a:lumMod val="65000"/>
                    <a:lumOff val="35000"/>
                  </a:schemeClr>
                </a:solidFill>
              </a:rPr>
              <a:t>biết</a:t>
            </a:r>
            <a:endParaRPr lang="en-NZ" sz="2500" i="1" dirty="0">
              <a:solidFill>
                <a:schemeClr val="tx1">
                  <a:lumMod val="65000"/>
                  <a:lumOff val="35000"/>
                </a:schemeClr>
              </a:solidFill>
            </a:endParaRPr>
          </a:p>
          <a:p>
            <a:pPr marL="118872" indent="0">
              <a:lnSpc>
                <a:spcPct val="150000"/>
              </a:lnSpc>
              <a:buNone/>
            </a:pPr>
            <a:endParaRPr lang="en-NZ" dirty="0"/>
          </a:p>
        </p:txBody>
      </p:sp>
      <p:sp>
        <p:nvSpPr>
          <p:cNvPr id="5" name="Title 1"/>
          <p:cNvSpPr>
            <a:spLocks noGrp="1"/>
          </p:cNvSpPr>
          <p:nvPr>
            <p:ph type="title"/>
          </p:nvPr>
        </p:nvSpPr>
        <p:spPr/>
        <p:txBody>
          <a:bodyPr>
            <a:noAutofit/>
          </a:bodyPr>
          <a:lstStyle/>
          <a:p>
            <a:r>
              <a:rPr lang="en-NZ" sz="2800" dirty="0">
                <a:solidFill>
                  <a:srgbClr val="FFFF00"/>
                </a:solidFill>
              </a:rPr>
              <a:t>Using subject content assessment to develop metacognition</a:t>
            </a:r>
            <a:br>
              <a:rPr lang="en-NZ" sz="2800" dirty="0">
                <a:solidFill>
                  <a:srgbClr val="FFFF00"/>
                </a:solidFill>
              </a:rPr>
            </a:br>
            <a:r>
              <a:rPr lang="en-NZ" sz="2800" b="0" i="1" dirty="0" err="1">
                <a:solidFill>
                  <a:srgbClr val="FFFF00"/>
                </a:solidFill>
              </a:rPr>
              <a:t>Sử</a:t>
            </a:r>
            <a:r>
              <a:rPr lang="en-NZ" sz="2800" b="0" i="1" dirty="0">
                <a:solidFill>
                  <a:srgbClr val="FFFF00"/>
                </a:solidFill>
              </a:rPr>
              <a:t> </a:t>
            </a:r>
            <a:r>
              <a:rPr lang="en-NZ" sz="2800" b="0" i="1" dirty="0" err="1">
                <a:solidFill>
                  <a:srgbClr val="FFFF00"/>
                </a:solidFill>
              </a:rPr>
              <a:t>dụng</a:t>
            </a:r>
            <a:r>
              <a:rPr lang="en-NZ" sz="2800" b="0" i="1" dirty="0">
                <a:solidFill>
                  <a:srgbClr val="FFFF00"/>
                </a:solidFill>
              </a:rPr>
              <a:t> </a:t>
            </a:r>
            <a:r>
              <a:rPr lang="en-NZ" sz="2800" b="0" i="1" dirty="0" err="1">
                <a:solidFill>
                  <a:srgbClr val="FFFF00"/>
                </a:solidFill>
              </a:rPr>
              <a:t>các</a:t>
            </a:r>
            <a:r>
              <a:rPr lang="en-NZ" sz="2800" b="0" i="1" dirty="0">
                <a:solidFill>
                  <a:srgbClr val="FFFF00"/>
                </a:solidFill>
              </a:rPr>
              <a:t> </a:t>
            </a:r>
            <a:r>
              <a:rPr lang="en-NZ" sz="2800" b="0" i="1" dirty="0" err="1">
                <a:solidFill>
                  <a:srgbClr val="FFFF00"/>
                </a:solidFill>
              </a:rPr>
              <a:t>bài</a:t>
            </a:r>
            <a:r>
              <a:rPr lang="en-NZ" sz="2800" b="0" i="1" dirty="0">
                <a:solidFill>
                  <a:srgbClr val="FFFF00"/>
                </a:solidFill>
              </a:rPr>
              <a:t> </a:t>
            </a:r>
            <a:r>
              <a:rPr lang="en-NZ" sz="2800" b="0" i="1" dirty="0" err="1">
                <a:solidFill>
                  <a:srgbClr val="FFFF00"/>
                </a:solidFill>
              </a:rPr>
              <a:t>đánh</a:t>
            </a:r>
            <a:r>
              <a:rPr lang="en-NZ" sz="2800" b="0" i="1" dirty="0">
                <a:solidFill>
                  <a:srgbClr val="FFFF00"/>
                </a:solidFill>
              </a:rPr>
              <a:t> </a:t>
            </a:r>
            <a:r>
              <a:rPr lang="en-NZ" sz="2800" b="0" i="1" dirty="0" err="1">
                <a:solidFill>
                  <a:srgbClr val="FFFF00"/>
                </a:solidFill>
              </a:rPr>
              <a:t>giá</a:t>
            </a:r>
            <a:r>
              <a:rPr lang="en-NZ" sz="2800" b="0" i="1" dirty="0">
                <a:solidFill>
                  <a:srgbClr val="FFFF00"/>
                </a:solidFill>
              </a:rPr>
              <a:t> </a:t>
            </a:r>
            <a:r>
              <a:rPr lang="en-NZ" sz="2800" b="0" i="1" dirty="0" err="1">
                <a:solidFill>
                  <a:srgbClr val="FFFF00"/>
                </a:solidFill>
              </a:rPr>
              <a:t>kiến</a:t>
            </a:r>
            <a:r>
              <a:rPr lang="en-NZ" sz="2800" b="0" i="1" dirty="0">
                <a:solidFill>
                  <a:srgbClr val="FFFF00"/>
                </a:solidFill>
              </a:rPr>
              <a:t> </a:t>
            </a:r>
            <a:r>
              <a:rPr lang="en-NZ" sz="2800" b="0" i="1" dirty="0" err="1">
                <a:solidFill>
                  <a:srgbClr val="FFFF00"/>
                </a:solidFill>
              </a:rPr>
              <a:t>thức</a:t>
            </a:r>
            <a:r>
              <a:rPr lang="en-NZ" sz="2800" b="0" i="1" dirty="0">
                <a:solidFill>
                  <a:srgbClr val="FFFF00"/>
                </a:solidFill>
              </a:rPr>
              <a:t> </a:t>
            </a:r>
            <a:r>
              <a:rPr lang="en-NZ" sz="2800" b="0" i="1" dirty="0" err="1">
                <a:solidFill>
                  <a:srgbClr val="FFFF00"/>
                </a:solidFill>
              </a:rPr>
              <a:t>môn</a:t>
            </a:r>
            <a:r>
              <a:rPr lang="en-NZ" sz="2800" b="0" i="1" dirty="0">
                <a:solidFill>
                  <a:srgbClr val="FFFF00"/>
                </a:solidFill>
              </a:rPr>
              <a:t> </a:t>
            </a:r>
            <a:r>
              <a:rPr lang="en-NZ" sz="2800" b="0" i="1" dirty="0" err="1">
                <a:solidFill>
                  <a:srgbClr val="FFFF00"/>
                </a:solidFill>
              </a:rPr>
              <a:t>học</a:t>
            </a:r>
            <a:r>
              <a:rPr lang="en-NZ" sz="2800" b="0" i="1" dirty="0">
                <a:solidFill>
                  <a:srgbClr val="FFFF00"/>
                </a:solidFill>
              </a:rPr>
              <a:t> </a:t>
            </a:r>
            <a:r>
              <a:rPr lang="en-NZ" sz="2800" b="0" i="1" dirty="0" err="1">
                <a:solidFill>
                  <a:srgbClr val="FFFF00"/>
                </a:solidFill>
              </a:rPr>
              <a:t>để</a:t>
            </a:r>
            <a:r>
              <a:rPr lang="en-NZ" sz="2800" b="0" i="1" dirty="0">
                <a:solidFill>
                  <a:srgbClr val="FFFF00"/>
                </a:solidFill>
              </a:rPr>
              <a:t> </a:t>
            </a:r>
            <a:r>
              <a:rPr lang="en-NZ" sz="2800" b="0" i="1" dirty="0" err="1">
                <a:solidFill>
                  <a:srgbClr val="FFFF00"/>
                </a:solidFill>
              </a:rPr>
              <a:t>phát</a:t>
            </a:r>
            <a:r>
              <a:rPr lang="en-NZ" sz="2800" b="0" i="1" dirty="0">
                <a:solidFill>
                  <a:srgbClr val="FFFF00"/>
                </a:solidFill>
              </a:rPr>
              <a:t> </a:t>
            </a:r>
            <a:r>
              <a:rPr lang="en-NZ" sz="2800" b="0" i="1" dirty="0" err="1">
                <a:solidFill>
                  <a:srgbClr val="FFFF00"/>
                </a:solidFill>
              </a:rPr>
              <a:t>triển</a:t>
            </a:r>
            <a:r>
              <a:rPr lang="en-NZ" sz="2800" b="0" i="1" dirty="0">
                <a:solidFill>
                  <a:srgbClr val="FFFF00"/>
                </a:solidFill>
              </a:rPr>
              <a:t> </a:t>
            </a:r>
            <a:r>
              <a:rPr lang="en-NZ" sz="2800" b="0" i="1" dirty="0" err="1">
                <a:solidFill>
                  <a:srgbClr val="FFFF00"/>
                </a:solidFill>
              </a:rPr>
              <a:t>siêu</a:t>
            </a:r>
            <a:r>
              <a:rPr lang="en-NZ" sz="2800" b="0" i="1" dirty="0">
                <a:solidFill>
                  <a:srgbClr val="FFFF00"/>
                </a:solidFill>
              </a:rPr>
              <a:t> </a:t>
            </a:r>
            <a:r>
              <a:rPr lang="en-NZ" sz="2800" b="0" i="1" dirty="0" err="1">
                <a:solidFill>
                  <a:srgbClr val="FFFF00"/>
                </a:solidFill>
              </a:rPr>
              <a:t>nhận</a:t>
            </a:r>
            <a:r>
              <a:rPr lang="en-NZ" sz="2800" b="0" i="1" dirty="0">
                <a:solidFill>
                  <a:srgbClr val="FFFF00"/>
                </a:solidFill>
              </a:rPr>
              <a:t> </a:t>
            </a:r>
            <a:r>
              <a:rPr lang="en-NZ" sz="2800" b="0" i="1" dirty="0" err="1">
                <a:solidFill>
                  <a:srgbClr val="FFFF00"/>
                </a:solidFill>
              </a:rPr>
              <a:t>thức</a:t>
            </a:r>
            <a:endParaRPr lang="en-NZ" sz="2800" b="0" i="1" dirty="0">
              <a:solidFill>
                <a:srgbClr val="FFFF00"/>
              </a:solidFill>
            </a:endParaRPr>
          </a:p>
        </p:txBody>
      </p:sp>
    </p:spTree>
    <p:extLst>
      <p:ext uri="{BB962C8B-B14F-4D97-AF65-F5344CB8AC3E}">
        <p14:creationId xmlns:p14="http://schemas.microsoft.com/office/powerpoint/2010/main" val="7343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69DFF6CF-431D-779F-C2C6-1BD93A7BC5C6}"/>
              </a:ext>
            </a:extLst>
          </p:cNvPr>
          <p:cNvPicPr>
            <a:picLocks noChangeAspect="1"/>
          </p:cNvPicPr>
          <p:nvPr/>
        </p:nvPicPr>
        <p:blipFill rotWithShape="1">
          <a:blip r:embed="rId2"/>
          <a:srcRect l="31766" t="11775" r="31368" b="7648"/>
          <a:stretch/>
        </p:blipFill>
        <p:spPr bwMode="auto">
          <a:xfrm>
            <a:off x="1597573" y="362842"/>
            <a:ext cx="4824248" cy="5930953"/>
          </a:xfrm>
          <a:prstGeom prst="rect">
            <a:avLst/>
          </a:prstGeom>
          <a:ln>
            <a:noFill/>
          </a:ln>
          <a:extLst>
            <a:ext uri="{53640926-AAD7-44D8-BBD7-CCE9431645EC}">
              <a14:shadowObscured xmlns:a14="http://schemas.microsoft.com/office/drawing/2010/main"/>
            </a:ext>
          </a:extLst>
        </p:spPr>
      </p:pic>
      <p:pic>
        <p:nvPicPr>
          <p:cNvPr id="3" name="Picture 2" descr="A screenshot of a computer&#10;&#10;AI-generated content may be incorrect.">
            <a:extLst>
              <a:ext uri="{FF2B5EF4-FFF2-40B4-BE49-F238E27FC236}">
                <a16:creationId xmlns:a16="http://schemas.microsoft.com/office/drawing/2014/main" id="{F6E68633-9386-15D5-4819-03B084700679}"/>
              </a:ext>
            </a:extLst>
          </p:cNvPr>
          <p:cNvPicPr>
            <a:picLocks noChangeAspect="1"/>
          </p:cNvPicPr>
          <p:nvPr/>
        </p:nvPicPr>
        <p:blipFill rotWithShape="1">
          <a:blip r:embed="rId3"/>
          <a:srcRect l="30861" t="14183" r="32572" b="4973"/>
          <a:stretch/>
        </p:blipFill>
        <p:spPr bwMode="auto">
          <a:xfrm>
            <a:off x="5973478" y="409716"/>
            <a:ext cx="4694523" cy="58372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621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stack of books&#10;&#10;AI-generated content may be incorrect.">
            <a:extLst>
              <a:ext uri="{FF2B5EF4-FFF2-40B4-BE49-F238E27FC236}">
                <a16:creationId xmlns:a16="http://schemas.microsoft.com/office/drawing/2014/main" id="{372440F3-8320-64D3-174C-C39B5BF8BEE0}"/>
              </a:ext>
            </a:extLst>
          </p:cNvPr>
          <p:cNvPicPr>
            <a:picLocks noChangeAspect="1"/>
          </p:cNvPicPr>
          <p:nvPr/>
        </p:nvPicPr>
        <p:blipFill rotWithShape="1">
          <a:blip r:embed="rId2"/>
          <a:srcRect l="34012" t="16324" r="31669" b="4164"/>
          <a:stretch/>
        </p:blipFill>
        <p:spPr bwMode="auto">
          <a:xfrm>
            <a:off x="2175642" y="572556"/>
            <a:ext cx="4141076" cy="5395704"/>
          </a:xfrm>
          <a:prstGeom prst="rect">
            <a:avLst/>
          </a:prstGeom>
          <a:ln>
            <a:noFill/>
          </a:ln>
          <a:extLst>
            <a:ext uri="{53640926-AAD7-44D8-BBD7-CCE9431645EC}">
              <a14:shadowObscured xmlns:a14="http://schemas.microsoft.com/office/drawing/2010/main"/>
            </a:ext>
          </a:extLst>
        </p:spPr>
      </p:pic>
      <p:pic>
        <p:nvPicPr>
          <p:cNvPr id="3" name="Picture 2" descr="A person holding a stack of books&#10;&#10;AI-generated content may be incorrect.">
            <a:extLst>
              <a:ext uri="{FF2B5EF4-FFF2-40B4-BE49-F238E27FC236}">
                <a16:creationId xmlns:a16="http://schemas.microsoft.com/office/drawing/2014/main" id="{9DFA5856-ED61-6569-0D43-616D0242BC7C}"/>
              </a:ext>
            </a:extLst>
          </p:cNvPr>
          <p:cNvPicPr>
            <a:picLocks noChangeAspect="1"/>
          </p:cNvPicPr>
          <p:nvPr/>
        </p:nvPicPr>
        <p:blipFill rotWithShape="1">
          <a:blip r:embed="rId3"/>
          <a:srcRect l="33720" t="14718" r="32271" b="4993"/>
          <a:stretch/>
        </p:blipFill>
        <p:spPr bwMode="auto">
          <a:xfrm>
            <a:off x="6316719" y="597916"/>
            <a:ext cx="4025461" cy="53449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3586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683B9-A647-033F-009C-942E4C1B8F3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414141"/>
                </a:solidFill>
                <a:effectLst/>
                <a:uLnTx/>
                <a:uFillTx/>
                <a:latin typeface="Corbel"/>
                <a:sym typeface="Corbe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a:ln>
                <a:noFill/>
              </a:ln>
              <a:solidFill>
                <a:srgbClr val="414141"/>
              </a:solidFill>
              <a:effectLst/>
              <a:uLnTx/>
              <a:uFillTx/>
              <a:latin typeface="Corbel"/>
              <a:sym typeface="Corbel"/>
            </a:endParaRPr>
          </a:p>
        </p:txBody>
      </p:sp>
      <p:pic>
        <p:nvPicPr>
          <p:cNvPr id="3" name="Picture 2" descr="A computer screen shot of a computer screen&#10;&#10;AI-generated content may be incorrect.">
            <a:extLst>
              <a:ext uri="{FF2B5EF4-FFF2-40B4-BE49-F238E27FC236}">
                <a16:creationId xmlns:a16="http://schemas.microsoft.com/office/drawing/2014/main" id="{4D990165-0B65-A527-211D-C12C4AD32300}"/>
              </a:ext>
            </a:extLst>
          </p:cNvPr>
          <p:cNvPicPr>
            <a:picLocks noChangeAspect="1"/>
          </p:cNvPicPr>
          <p:nvPr/>
        </p:nvPicPr>
        <p:blipFill rotWithShape="1">
          <a:blip r:embed="rId3"/>
          <a:srcRect l="23155" t="14575" r="42195" b="69273"/>
          <a:stretch/>
        </p:blipFill>
        <p:spPr bwMode="auto">
          <a:xfrm>
            <a:off x="393601" y="6259"/>
            <a:ext cx="5300389" cy="1338943"/>
          </a:xfrm>
          <a:prstGeom prst="rect">
            <a:avLst/>
          </a:prstGeom>
          <a:ln>
            <a:noFill/>
          </a:ln>
          <a:extLst>
            <a:ext uri="{53640926-AAD7-44D8-BBD7-CCE9431645EC}">
              <a14:shadowObscured xmlns:a14="http://schemas.microsoft.com/office/drawing/2010/main"/>
            </a:ext>
          </a:extLst>
        </p:spPr>
      </p:pic>
      <p:pic>
        <p:nvPicPr>
          <p:cNvPr id="5" name="Picture 4" descr="A screenshot of a computer&#10;&#10;AI-generated content may be incorrect.">
            <a:extLst>
              <a:ext uri="{FF2B5EF4-FFF2-40B4-BE49-F238E27FC236}">
                <a16:creationId xmlns:a16="http://schemas.microsoft.com/office/drawing/2014/main" id="{E8900954-750E-4B87-9FE2-B3E116D446A7}"/>
              </a:ext>
            </a:extLst>
          </p:cNvPr>
          <p:cNvPicPr>
            <a:picLocks noChangeAspect="1"/>
          </p:cNvPicPr>
          <p:nvPr/>
        </p:nvPicPr>
        <p:blipFill rotWithShape="1">
          <a:blip r:embed="rId4"/>
          <a:srcRect l="19611" t="12212" r="25549" b="71046"/>
          <a:stretch/>
        </p:blipFill>
        <p:spPr bwMode="auto">
          <a:xfrm>
            <a:off x="6275077" y="106681"/>
            <a:ext cx="5166455" cy="887169"/>
          </a:xfrm>
          <a:prstGeom prst="rect">
            <a:avLst/>
          </a:prstGeom>
          <a:ln>
            <a:noFill/>
          </a:ln>
          <a:extLst>
            <a:ext uri="{53640926-AAD7-44D8-BBD7-CCE9431645EC}">
              <a14:shadowObscured xmlns:a14="http://schemas.microsoft.com/office/drawing/2010/main"/>
            </a:ext>
          </a:extLst>
        </p:spPr>
      </p:pic>
      <p:pic>
        <p:nvPicPr>
          <p:cNvPr id="7" name="Picture 6" descr="A screenshot of a computer&#10;&#10;AI-generated content may be incorrect.">
            <a:extLst>
              <a:ext uri="{FF2B5EF4-FFF2-40B4-BE49-F238E27FC236}">
                <a16:creationId xmlns:a16="http://schemas.microsoft.com/office/drawing/2014/main" id="{0B34DC7F-1452-CFCD-D9C6-C9A9EF158E3F}"/>
              </a:ext>
            </a:extLst>
          </p:cNvPr>
          <p:cNvPicPr>
            <a:picLocks noChangeAspect="1"/>
          </p:cNvPicPr>
          <p:nvPr/>
        </p:nvPicPr>
        <p:blipFill rotWithShape="1">
          <a:blip r:embed="rId5"/>
          <a:srcRect l="32573" t="12212" r="31753" b="7426"/>
          <a:stretch/>
        </p:blipFill>
        <p:spPr bwMode="auto">
          <a:xfrm>
            <a:off x="6275077" y="850985"/>
            <a:ext cx="4664118" cy="5909814"/>
          </a:xfrm>
          <a:prstGeom prst="rect">
            <a:avLst/>
          </a:prstGeom>
          <a:ln>
            <a:noFill/>
          </a:ln>
          <a:extLst>
            <a:ext uri="{53640926-AAD7-44D8-BBD7-CCE9431645EC}">
              <a14:shadowObscured xmlns:a14="http://schemas.microsoft.com/office/drawing/2010/main"/>
            </a:ext>
          </a:extLst>
        </p:spPr>
      </p:pic>
      <p:pic>
        <p:nvPicPr>
          <p:cNvPr id="8" name="Picture 7" descr="A screenshot of a computer&#10;&#10;AI-generated content may be incorrect.">
            <a:extLst>
              <a:ext uri="{FF2B5EF4-FFF2-40B4-BE49-F238E27FC236}">
                <a16:creationId xmlns:a16="http://schemas.microsoft.com/office/drawing/2014/main" id="{F4A3A3A2-9729-BF97-49B3-C8D481AF179A}"/>
              </a:ext>
            </a:extLst>
          </p:cNvPr>
          <p:cNvPicPr>
            <a:picLocks noChangeAspect="1"/>
          </p:cNvPicPr>
          <p:nvPr/>
        </p:nvPicPr>
        <p:blipFill rotWithShape="1">
          <a:blip r:embed="rId6"/>
          <a:srcRect l="32572" t="14575" r="32639" b="10183"/>
          <a:stretch/>
        </p:blipFill>
        <p:spPr bwMode="auto">
          <a:xfrm>
            <a:off x="489856" y="1313847"/>
            <a:ext cx="4801550" cy="54469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1010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Engage by Kognity 2022">
  <a:themeElements>
    <a:clrScheme name="Custom 347">
      <a:dk1>
        <a:srgbClr val="2C2C2F"/>
      </a:dk1>
      <a:lt1>
        <a:srgbClr val="F6F6F3"/>
      </a:lt1>
      <a:dk2>
        <a:srgbClr val="666666"/>
      </a:dk2>
      <a:lt2>
        <a:srgbClr val="CCCCCC"/>
      </a:lt2>
      <a:accent1>
        <a:srgbClr val="4E7A8D"/>
      </a:accent1>
      <a:accent2>
        <a:srgbClr val="FCED80"/>
      </a:accent2>
      <a:accent3>
        <a:srgbClr val="B5D8CF"/>
      </a:accent3>
      <a:accent4>
        <a:srgbClr val="F48272"/>
      </a:accent4>
      <a:accent5>
        <a:srgbClr val="8B81D2"/>
      </a:accent5>
      <a:accent6>
        <a:srgbClr val="68A6D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3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5849</TotalTime>
  <Words>2817</Words>
  <Application>Microsoft Office PowerPoint</Application>
  <PresentationFormat>Widescreen</PresentationFormat>
  <Paragraphs>250</Paragraphs>
  <Slides>32</Slides>
  <Notes>19</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32</vt:i4>
      </vt:variant>
    </vt:vector>
  </HeadingPairs>
  <TitlesOfParts>
    <vt:vector size="49" baseType="lpstr">
      <vt:lpstr>Arial</vt:lpstr>
      <vt:lpstr>Calibri</vt:lpstr>
      <vt:lpstr>Calibri Light</vt:lpstr>
      <vt:lpstr>Corbel</vt:lpstr>
      <vt:lpstr>Lato</vt:lpstr>
      <vt:lpstr>Noto Sans Symbols</vt:lpstr>
      <vt:lpstr>Playfair Display</vt:lpstr>
      <vt:lpstr>Verdana</vt:lpstr>
      <vt:lpstr>Wingdings</vt:lpstr>
      <vt:lpstr>Wingdings 2</vt:lpstr>
      <vt:lpstr>Wingdings 3</vt:lpstr>
      <vt:lpstr>1_Module</vt:lpstr>
      <vt:lpstr>Module</vt:lpstr>
      <vt:lpstr>Engage by Kognity 2022</vt:lpstr>
      <vt:lpstr>2_Module</vt:lpstr>
      <vt:lpstr>Office 2013 - 2022 Theme</vt:lpstr>
      <vt:lpstr>3_Module</vt:lpstr>
      <vt:lpstr>Three types of 21st C skills 3 loại kỹ năng thế kỷ 21</vt:lpstr>
      <vt:lpstr>Metacognitive skills – thinking about thinking, learning about learning Kỹ năng siêu nhận thức – tư duy về tư duy, học về cách học</vt:lpstr>
      <vt:lpstr>Developing students’ reflection on process using puzzles  Phát triển khả năng phản tư của học sinh  thông qua chơi xếp hình</vt:lpstr>
      <vt:lpstr>The Metacognitive Cycle: Chu trình siêu nhận thức</vt:lpstr>
      <vt:lpstr>Using subject content assessment to develop metacognition Sử dụng các bài đánh giá kiến thức môn học để phát triển siêu nhận thức</vt:lpstr>
      <vt:lpstr>Using subject content assessment to develop metacognition Sử dụng các bài đánh giá kiến thức môn học để phát triển siêu nhận thức</vt:lpstr>
      <vt:lpstr>PowerPoint Presentation</vt:lpstr>
      <vt:lpstr>PowerPoint Presentation</vt:lpstr>
      <vt:lpstr>PowerPoint Presentation</vt:lpstr>
      <vt:lpstr>PowerPoint Presentation</vt:lpstr>
      <vt:lpstr>Do you need to assess 21st C skills? Có cần đánh giá các kỹ năng thế kỷ 21?</vt:lpstr>
      <vt:lpstr>Using 21st C skills self-assessment to develop metacognition Sử dụng kỹ năng tự đánh giá để phát triển siêu nhận thức</vt:lpstr>
      <vt:lpstr>A rubric for all 21st C skill development Bảng tiêu chí về mức độ phát triển của tất cả các kỹ năng thế ký 21</vt:lpstr>
      <vt:lpstr>PowerPoint Presentation</vt:lpstr>
      <vt:lpstr>PowerPoint Presentation</vt:lpstr>
      <vt:lpstr>PowerPoint Presentation</vt:lpstr>
      <vt:lpstr>PowerPoint Presentation</vt:lpstr>
      <vt:lpstr>PowerPoint Presentation</vt:lpstr>
      <vt:lpstr>Assessing 21st C skills: Đánh giá các kỹ năng thế kỷ 21</vt:lpstr>
      <vt:lpstr>PowerPoint Presentation</vt:lpstr>
      <vt:lpstr>PowerPoint Presentation</vt:lpstr>
      <vt:lpstr>Remember a time when you learned something well – Learning Log 1 Hãy nhớ lại một lần anh/chị học hiểu được ngay một điều gì đó</vt:lpstr>
      <vt:lpstr>Remember a time when you did not learn very well – Learning Log 2 Hãy nhớ lại một lần anh/chị không học được</vt:lpstr>
      <vt:lpstr>What conclusions can you draw about your own best ways of learning?  Anh/chị có thể rút ra kết luận gì về phương pháp học tập tốt nhất đối với mình?</vt:lpstr>
      <vt:lpstr>PowerPoint Presentation</vt:lpstr>
      <vt:lpstr>PowerPoint Presentation</vt:lpstr>
      <vt:lpstr>Competition and the skills of high performance Cạnh tranh và các kỹ năng thành tích cao</vt:lpstr>
      <vt:lpstr>Help them learn how to focus and concentrate Giúp trẻ học cách tập trung</vt:lpstr>
      <vt:lpstr>Gilbert Enoka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c:title>
  <dc:creator>Lance King</dc:creator>
  <cp:lastModifiedBy>Lance King</cp:lastModifiedBy>
  <cp:revision>157</cp:revision>
  <dcterms:created xsi:type="dcterms:W3CDTF">2024-01-02T04:07:49Z</dcterms:created>
  <dcterms:modified xsi:type="dcterms:W3CDTF">2025-05-31T01:04:15Z</dcterms:modified>
</cp:coreProperties>
</file>