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 id="2147483685" r:id="rId4"/>
    <p:sldMasterId id="2147483699" r:id="rId5"/>
  </p:sldMasterIdLst>
  <p:notesMasterIdLst>
    <p:notesMasterId r:id="rId34"/>
  </p:notesMasterIdLst>
  <p:sldIdLst>
    <p:sldId id="5099" r:id="rId6"/>
    <p:sldId id="257" r:id="rId7"/>
    <p:sldId id="258" r:id="rId8"/>
    <p:sldId id="259" r:id="rId9"/>
    <p:sldId id="261" r:id="rId10"/>
    <p:sldId id="262" r:id="rId11"/>
    <p:sldId id="263" r:id="rId12"/>
    <p:sldId id="265" r:id="rId13"/>
    <p:sldId id="264" r:id="rId14"/>
    <p:sldId id="266" r:id="rId15"/>
    <p:sldId id="267" r:id="rId16"/>
    <p:sldId id="268" r:id="rId17"/>
    <p:sldId id="269"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Lst>
  <p:sldSz cx="12192000" cy="6858000"/>
  <p:notesSz cx="6858000" cy="9144000"/>
  <p:embeddedFontLst>
    <p:embeddedFont>
      <p:font typeface="Book Antiqua" panose="02040602050305030304" pitchFamily="18" charset="0"/>
      <p:regular r:id="rId35"/>
      <p:bold r:id="rId36"/>
      <p:italic r:id="rId37"/>
      <p:boldItalic r:id="rId38"/>
    </p:embeddedFont>
    <p:embeddedFont>
      <p:font typeface="Corbel" panose="020B0503020204020204" pitchFamily="34" charset="0"/>
      <p:regular r:id="rId39"/>
      <p:bold r:id="rId40"/>
      <p:italic r:id="rId41"/>
      <p:boldItalic r:id="rId42"/>
    </p:embeddedFont>
    <p:embeddedFont>
      <p:font typeface="Wingdings 2" panose="05020102010507070707" pitchFamily="18" charset="2"/>
      <p:regular r:id="rId43"/>
    </p:embeddedFont>
    <p:embeddedFont>
      <p:font typeface="Wingdings 3" panose="050401020108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1hi3WYXwRpbJnZ60XGJbPLfr0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5C2854-A46D-4F01-A255-64BC0AF230C9}">
  <a:tblStyle styleId="{335C2854-A46D-4F01-A255-64BC0AF230C9}"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6"/>
          </a:solidFill>
        </a:fill>
      </a:tcStyle>
    </a:wholeTbl>
    <a:band1H>
      <a:tcTxStyle/>
      <a:tcStyle>
        <a:tcBdr/>
        <a:fill>
          <a:solidFill>
            <a:srgbClr val="F9E2CA"/>
          </a:solidFill>
        </a:fill>
      </a:tcStyle>
    </a:band1H>
    <a:band2H>
      <a:tcTxStyle/>
      <a:tcStyle>
        <a:tcBdr/>
      </a:tcStyle>
    </a:band2H>
    <a:band1V>
      <a:tcTxStyle/>
      <a:tcStyle>
        <a:tcBdr/>
        <a:fill>
          <a:solidFill>
            <a:srgbClr val="F9E2CA"/>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9F0C8AC-1A85-46E5-8946-657AB81641AA}" styleName="Table_1">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E8E8"/>
          </a:solidFill>
        </a:fill>
      </a:tcStyle>
    </a:wholeTbl>
    <a:band1H>
      <a:tcTxStyle/>
      <a:tcStyle>
        <a:tcBdr/>
        <a:fill>
          <a:solidFill>
            <a:srgbClr val="EACECE"/>
          </a:solidFill>
        </a:fill>
      </a:tcStyle>
    </a:band1H>
    <a:band2H>
      <a:tcTxStyle/>
      <a:tcStyle>
        <a:tcBdr/>
      </a:tcStyle>
    </a:band2H>
    <a:band1V>
      <a:tcTxStyle/>
      <a:tcStyle>
        <a:tcBdr/>
        <a:fill>
          <a:solidFill>
            <a:srgbClr val="EACECE"/>
          </a:solidFill>
        </a:fill>
      </a:tcStyle>
    </a:band1V>
    <a:band2V>
      <a:tcTxStyle/>
      <a:tcStyle>
        <a:tcBdr/>
      </a:tcStyle>
    </a:band2V>
    <a:lastCol>
      <a:tcTxStyle b="on" i="off">
        <a:font>
          <a:latin typeface="Corbel"/>
          <a:ea typeface="Corbel"/>
          <a:cs typeface="Corbel"/>
        </a:font>
        <a:schemeClr val="lt1"/>
      </a:tcTxStyle>
      <a:tcStyle>
        <a:tcBdr/>
        <a:fill>
          <a:solidFill>
            <a:schemeClr val="accent6"/>
          </a:solidFill>
        </a:fill>
      </a:tcStyle>
    </a:lastCol>
    <a:firstCol>
      <a:tcTxStyle b="on" i="off">
        <a:font>
          <a:latin typeface="Corbel"/>
          <a:ea typeface="Corbel"/>
          <a:cs typeface="Corbel"/>
        </a:font>
        <a:schemeClr val="lt1"/>
      </a:tcTxStyle>
      <a:tcStyle>
        <a:tcBdr/>
        <a:fill>
          <a:solidFill>
            <a:schemeClr val="accent6"/>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81" autoAdjust="0"/>
    <p:restoredTop sz="78490" autoAdjust="0"/>
  </p:normalViewPr>
  <p:slideViewPr>
    <p:cSldViewPr snapToGrid="0">
      <p:cViewPr varScale="1">
        <p:scale>
          <a:sx n="49" d="100"/>
          <a:sy n="49" d="100"/>
        </p:scale>
        <p:origin x="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customschemas.google.com/relationships/presentationmetadata" Target="meta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Each with its own teaching strategies</a:t>
            </a:r>
            <a:endParaRPr/>
          </a:p>
        </p:txBody>
      </p:sp>
      <p:sp>
        <p:nvSpPr>
          <p:cNvPr id="370" name="Google Shape;3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NZ"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765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Mine – 2 businesses, 2 marriages</a:t>
            </a:r>
            <a:endParaRPr/>
          </a:p>
        </p:txBody>
      </p:sp>
      <p:sp>
        <p:nvSpPr>
          <p:cNvPr id="482" name="Google Shape;4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How hard was it to find a success or admit to a failure? Raise your hands 1-5</a:t>
            </a:r>
            <a:endParaRPr/>
          </a:p>
        </p:txBody>
      </p:sp>
      <p:sp>
        <p:nvSpPr>
          <p:cNvPr id="489" name="Google Shape;4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5" name="Google Shape;4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a:p>
        </p:txBody>
      </p:sp>
      <p:sp>
        <p:nvSpPr>
          <p:cNvPr id="502" name="Google Shape;50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Married twice - first 2 year disaster, second 36 years success</a:t>
            </a:r>
            <a:endParaRPr/>
          </a:p>
          <a:p>
            <a:pPr marL="0" lvl="0" indent="0" algn="l" rtl="0">
              <a:spcBef>
                <a:spcPts val="0"/>
              </a:spcBef>
              <a:spcAft>
                <a:spcPts val="0"/>
              </a:spcAft>
              <a:buNone/>
            </a:pPr>
            <a:r>
              <a:rPr lang="en-NZ"/>
              <a:t>2 businesses – first one a one year disaster, lost everything, second a 29 year success.</a:t>
            </a:r>
            <a:endParaRPr/>
          </a:p>
          <a:p>
            <a:pPr marL="0" lvl="0" indent="0" algn="l" rtl="0">
              <a:spcBef>
                <a:spcPts val="0"/>
              </a:spcBef>
              <a:spcAft>
                <a:spcPts val="0"/>
              </a:spcAft>
              <a:buNone/>
            </a:pPr>
            <a:endParaRPr/>
          </a:p>
          <a:p>
            <a:pPr marL="0" lvl="0" indent="0" algn="l" rtl="0">
              <a:spcBef>
                <a:spcPts val="0"/>
              </a:spcBef>
              <a:spcAft>
                <a:spcPts val="0"/>
              </a:spcAft>
              <a:buNone/>
            </a:pPr>
            <a:r>
              <a:rPr lang="en-NZ"/>
              <a:t>Get some good stories from the group.</a:t>
            </a:r>
            <a:endParaRPr/>
          </a:p>
          <a:p>
            <a:pPr marL="0" lvl="0" indent="0" algn="l" rtl="0">
              <a:spcBef>
                <a:spcPts val="0"/>
              </a:spcBef>
              <a:spcAft>
                <a:spcPts val="0"/>
              </a:spcAft>
              <a:buNone/>
            </a:pPr>
            <a:endParaRPr/>
          </a:p>
        </p:txBody>
      </p:sp>
      <p:sp>
        <p:nvSpPr>
          <p:cNvPr id="510" name="Google Shape;5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Be accurate in your self-talk, make sure your self-talk includes the possibility of change.</a:t>
            </a:r>
            <a:endParaRPr/>
          </a:p>
        </p:txBody>
      </p:sp>
      <p:sp>
        <p:nvSpPr>
          <p:cNvPr id="523" name="Google Shape;52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30" name="Google Shape;5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Every great teacher is also a great learner</a:t>
            </a:r>
            <a:endParaRPr/>
          </a:p>
          <a:p>
            <a:pPr marL="0" lvl="0" indent="0" algn="l" rtl="0">
              <a:spcBef>
                <a:spcPts val="0"/>
              </a:spcBef>
              <a:spcAft>
                <a:spcPts val="0"/>
              </a:spcAft>
              <a:buNone/>
            </a:pPr>
            <a:endParaRPr/>
          </a:p>
        </p:txBody>
      </p:sp>
      <p:sp>
        <p:nvSpPr>
          <p:cNvPr id="611" name="Google Shape;61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4" name="Google Shape;3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Dweck Growth mindset</a:t>
            </a:r>
            <a:endParaRPr/>
          </a:p>
        </p:txBody>
      </p:sp>
      <p:sp>
        <p:nvSpPr>
          <p:cNvPr id="391" name="Google Shape;3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03" name="Google Shape;4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Role model good people </a:t>
            </a:r>
            <a:endParaRPr/>
          </a:p>
          <a:p>
            <a:pPr marL="0" marR="0" lvl="0" indent="0" algn="l" rtl="0">
              <a:lnSpc>
                <a:spcPct val="100000"/>
              </a:lnSpc>
              <a:spcBef>
                <a:spcPts val="0"/>
              </a:spcBef>
              <a:spcAft>
                <a:spcPts val="0"/>
              </a:spcAft>
              <a:buClr>
                <a:schemeClr val="dk1"/>
              </a:buClr>
              <a:buSzPts val="1200"/>
              <a:buFont typeface="Calibri"/>
              <a:buNone/>
            </a:pPr>
            <a:r>
              <a:rPr lang="en-NZ"/>
              <a:t>What is one thing you are proud of your child for being – kind, thoughtful, creative, truthful, compassionate, courageous, responsible - tell them tonight.</a:t>
            </a:r>
            <a:endParaRPr/>
          </a:p>
          <a:p>
            <a:pPr marL="0" lvl="0" indent="0" algn="l" rtl="0">
              <a:spcBef>
                <a:spcPts val="0"/>
              </a:spcBef>
              <a:spcAft>
                <a:spcPts val="0"/>
              </a:spcAft>
              <a:buNone/>
            </a:pPr>
            <a:endParaRPr/>
          </a:p>
        </p:txBody>
      </p:sp>
      <p:sp>
        <p:nvSpPr>
          <p:cNvPr id="410" name="Google Shape;4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NZ">
                <a:latin typeface="Arial"/>
                <a:ea typeface="Arial"/>
                <a:cs typeface="Arial"/>
                <a:sym typeface="Arial"/>
              </a:rPr>
              <a:t>Don’t think of an elephant. Don’t have a cigarette, don’t have a whiskey. Don’t be stupid. Children living inside a bubble of don’ts. But what do you want me to do?</a:t>
            </a:r>
            <a:endParaRPr/>
          </a:p>
          <a:p>
            <a:pPr marL="0" marR="0" lvl="0" indent="0" algn="l" rtl="0">
              <a:lnSpc>
                <a:spcPct val="100000"/>
              </a:lnSpc>
              <a:spcBef>
                <a:spcPts val="0"/>
              </a:spcBef>
              <a:spcAft>
                <a:spcPts val="0"/>
              </a:spcAft>
              <a:buClr>
                <a:schemeClr val="dk1"/>
              </a:buClr>
              <a:buSzPts val="1200"/>
              <a:buFont typeface="Arial"/>
              <a:buNone/>
            </a:pPr>
            <a:r>
              <a:rPr lang="en-NZ">
                <a:latin typeface="Arial"/>
                <a:ea typeface="Arial"/>
                <a:cs typeface="Arial"/>
                <a:sym typeface="Arial"/>
              </a:rPr>
              <a:t> Language - Start to notice the language you use with your children and the language they use with themselves. Help them to build up positive self image and positive self talk. Focus on their successes and on the behaviours you want from them rather than those you don't want -  ELIMINATE THE DON’TS!</a:t>
            </a:r>
            <a:endParaRPr>
              <a:latin typeface="Arial"/>
              <a:ea typeface="Arial"/>
              <a:cs typeface="Arial"/>
              <a:sym typeface="Arial"/>
            </a:endParaRPr>
          </a:p>
          <a:p>
            <a:pPr marL="0" lvl="0" indent="0" algn="l" rtl="0">
              <a:spcBef>
                <a:spcPts val="0"/>
              </a:spcBef>
              <a:spcAft>
                <a:spcPts val="0"/>
              </a:spcAft>
              <a:buNone/>
            </a:pPr>
            <a:endParaRPr/>
          </a:p>
        </p:txBody>
      </p:sp>
      <p:sp>
        <p:nvSpPr>
          <p:cNvPr id="417" name="Google Shape;4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Change your language and you will change your life</a:t>
            </a:r>
            <a:endParaRPr/>
          </a:p>
        </p:txBody>
      </p:sp>
      <p:sp>
        <p:nvSpPr>
          <p:cNvPr id="424" name="Google Shape;4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609600" y="1775192"/>
            <a:ext cx="10972800" cy="4625609"/>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 name="Google Shape;20;p33"/>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3"/>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50"/>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0"/>
          <p:cNvSpPr txBox="1">
            <a:spLocks noGrp="1"/>
          </p:cNvSpPr>
          <p:nvPr>
            <p:ph type="body" idx="1"/>
          </p:nvPr>
        </p:nvSpPr>
        <p:spPr>
          <a:xfrm rot="5400000">
            <a:off x="3783196" y="-1398404"/>
            <a:ext cx="4625609" cy="10972800"/>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50"/>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0"/>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0"/>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51"/>
          <p:cNvSpPr/>
          <p:nvPr/>
        </p:nvSpPr>
        <p:spPr>
          <a:xfrm>
            <a:off x="8798560" y="0"/>
            <a:ext cx="60960" cy="6858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93" name="Google Shape;93;p51"/>
          <p:cNvSpPr/>
          <p:nvPr/>
        </p:nvSpPr>
        <p:spPr>
          <a:xfrm>
            <a:off x="8863584" y="0"/>
            <a:ext cx="3352801"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94" name="Google Shape;94;p51"/>
          <p:cNvSpPr txBox="1">
            <a:spLocks noGrp="1"/>
          </p:cNvSpPr>
          <p:nvPr>
            <p:ph type="title"/>
          </p:nvPr>
        </p:nvSpPr>
        <p:spPr>
          <a:xfrm rot="5400000">
            <a:off x="7386638" y="1930404"/>
            <a:ext cx="5851525" cy="25400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1"/>
          <p:cNvSpPr txBox="1">
            <a:spLocks noGrp="1"/>
          </p:cNvSpPr>
          <p:nvPr>
            <p:ph type="body" idx="1"/>
          </p:nvPr>
        </p:nvSpPr>
        <p:spPr>
          <a:xfrm rot="5400000">
            <a:off x="1697038" y="-782636"/>
            <a:ext cx="5851525" cy="8026400"/>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 name="Google Shape;96;p51"/>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1"/>
          <p:cNvSpPr txBox="1">
            <a:spLocks noGrp="1"/>
          </p:cNvSpPr>
          <p:nvPr>
            <p:ph type="ftr" idx="11"/>
          </p:nvPr>
        </p:nvSpPr>
        <p:spPr>
          <a:xfrm>
            <a:off x="3520796" y="6377460"/>
            <a:ext cx="5115205" cy="365125"/>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1"/>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6"/>
          <p:cNvSpPr txBox="1">
            <a:spLocks noGrp="1"/>
          </p:cNvSpPr>
          <p:nvPr>
            <p:ph type="body" idx="1"/>
          </p:nvPr>
        </p:nvSpPr>
        <p:spPr>
          <a:xfrm>
            <a:off x="609600" y="1775192"/>
            <a:ext cx="10972800" cy="4625609"/>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0" name="Google Shape;110;p36"/>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6"/>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6"/>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52"/>
          <p:cNvSpPr/>
          <p:nvPr/>
        </p:nvSpPr>
        <p:spPr>
          <a:xfrm>
            <a:off x="1" y="0"/>
            <a:ext cx="12191999" cy="513543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5" name="Google Shape;115;p52"/>
          <p:cNvSpPr txBox="1">
            <a:spLocks noGrp="1"/>
          </p:cNvSpPr>
          <p:nvPr>
            <p:ph type="ctrTitle"/>
          </p:nvPr>
        </p:nvSpPr>
        <p:spPr>
          <a:xfrm>
            <a:off x="914400" y="3355848"/>
            <a:ext cx="10769600" cy="1673352"/>
          </a:xfrm>
          <a:prstGeom prst="rect">
            <a:avLst/>
          </a:prstGeom>
          <a:noFill/>
          <a:ln>
            <a:noFill/>
          </a:ln>
        </p:spPr>
        <p:txBody>
          <a:bodyPr spcFirstLastPara="1" wrap="square" lIns="91425" tIns="0" rIns="45700" bIns="0" anchor="t" anchorCtr="0">
            <a:normAutofit/>
          </a:bodyPr>
          <a:lstStyle>
            <a:lvl1pPr lvl="0" algn="l">
              <a:spcBef>
                <a:spcPts val="0"/>
              </a:spcBef>
              <a:spcAft>
                <a:spcPts val="0"/>
              </a:spcAft>
              <a:buClr>
                <a:srgbClr val="FFC700"/>
              </a:buClr>
              <a:buSzPts val="4700"/>
              <a:buFont typeface="Corbel"/>
              <a:buNone/>
              <a:defRPr sz="4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2"/>
          <p:cNvSpPr txBox="1">
            <a:spLocks noGrp="1"/>
          </p:cNvSpPr>
          <p:nvPr>
            <p:ph type="subTitle" idx="1"/>
          </p:nvPr>
        </p:nvSpPr>
        <p:spPr>
          <a:xfrm>
            <a:off x="914400" y="1828800"/>
            <a:ext cx="10769600" cy="1499616"/>
          </a:xfrm>
          <a:prstGeom prst="rect">
            <a:avLst/>
          </a:prstGeom>
          <a:noFill/>
          <a:ln>
            <a:noFill/>
          </a:ln>
        </p:spPr>
        <p:txBody>
          <a:bodyPr spcFirstLastPara="1" wrap="square" lIns="118850" tIns="0" rIns="45700" bIns="0" anchor="b" anchorCtr="0">
            <a:norm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SzPts val="20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a:endParaRPr/>
          </a:p>
        </p:txBody>
      </p:sp>
      <p:sp>
        <p:nvSpPr>
          <p:cNvPr id="117" name="Google Shape;117;p52"/>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2"/>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2"/>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
        <p:nvSpPr>
          <p:cNvPr id="120" name="Google Shape;120;p52"/>
          <p:cNvSpPr/>
          <p:nvPr/>
        </p:nvSpPr>
        <p:spPr>
          <a:xfrm>
            <a:off x="0" y="5128334"/>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53"/>
          <p:cNvSpPr/>
          <p:nvPr/>
        </p:nvSpPr>
        <p:spPr>
          <a:xfrm>
            <a:off x="0" y="1"/>
            <a:ext cx="12192000" cy="260252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3" name="Google Shape;123;p53"/>
          <p:cNvSpPr/>
          <p:nvPr/>
        </p:nvSpPr>
        <p:spPr>
          <a:xfrm>
            <a:off x="0" y="2602520"/>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4" name="Google Shape;124;p53"/>
          <p:cNvSpPr txBox="1">
            <a:spLocks noGrp="1"/>
          </p:cNvSpPr>
          <p:nvPr>
            <p:ph type="title"/>
          </p:nvPr>
        </p:nvSpPr>
        <p:spPr>
          <a:xfrm>
            <a:off x="999744" y="118872"/>
            <a:ext cx="10684256" cy="1636776"/>
          </a:xfrm>
          <a:prstGeom prst="rect">
            <a:avLst/>
          </a:prstGeom>
          <a:noFill/>
          <a:ln>
            <a:noFill/>
          </a:ln>
        </p:spPr>
        <p:txBody>
          <a:bodyPr spcFirstLastPara="1" wrap="square" lIns="91425" tIns="0" rIns="91425" bIns="0" anchor="b" anchorCtr="0">
            <a:normAutofit/>
          </a:bodyPr>
          <a:lstStyle>
            <a:lvl1pPr lvl="0" algn="l">
              <a:spcBef>
                <a:spcPts val="0"/>
              </a:spcBef>
              <a:spcAft>
                <a:spcPts val="0"/>
              </a:spcAft>
              <a:buClr>
                <a:srgbClr val="FFC700"/>
              </a:buClr>
              <a:buSzPts val="4700"/>
              <a:buFont typeface="Corbel"/>
              <a:buNone/>
              <a:defRPr sz="4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3"/>
          <p:cNvSpPr txBox="1">
            <a:spLocks noGrp="1"/>
          </p:cNvSpPr>
          <p:nvPr>
            <p:ph type="body" idx="1"/>
          </p:nvPr>
        </p:nvSpPr>
        <p:spPr>
          <a:xfrm>
            <a:off x="987552" y="1828800"/>
            <a:ext cx="10696448" cy="685800"/>
          </a:xfrm>
          <a:prstGeom prst="rect">
            <a:avLst/>
          </a:prstGeom>
          <a:noFill/>
          <a:ln>
            <a:noFill/>
          </a:ln>
        </p:spPr>
        <p:txBody>
          <a:bodyPr spcFirstLastPara="1" wrap="square" lIns="146300" tIns="0" rIns="45700" bIns="0" anchor="t" anchorCtr="0">
            <a:normAutofit/>
          </a:bodyPr>
          <a:lstStyle>
            <a:lvl1pPr marL="457200" lvl="0" indent="-228600" algn="l">
              <a:spcBef>
                <a:spcPts val="0"/>
              </a:spcBef>
              <a:spcAft>
                <a:spcPts val="0"/>
              </a:spcAft>
              <a:buSzPts val="1600"/>
              <a:buNone/>
              <a:defRPr sz="2000">
                <a:solidFill>
                  <a:srgbClr val="FFFFFF"/>
                </a:solidFill>
              </a:defRPr>
            </a:lvl1pPr>
            <a:lvl2pPr marL="914400" lvl="1" indent="-228600" algn="l">
              <a:spcBef>
                <a:spcPts val="360"/>
              </a:spcBef>
              <a:spcAft>
                <a:spcPts val="0"/>
              </a:spcAft>
              <a:buSzPts val="162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126" name="Google Shape;126;p53"/>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3"/>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3"/>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54"/>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4"/>
          <p:cNvSpPr txBox="1">
            <a:spLocks noGrp="1"/>
          </p:cNvSpPr>
          <p:nvPr>
            <p:ph type="body" idx="1"/>
          </p:nvPr>
        </p:nvSpPr>
        <p:spPr>
          <a:xfrm>
            <a:off x="609600" y="1773936"/>
            <a:ext cx="5384800" cy="4623816"/>
          </a:xfrm>
          <a:prstGeom prst="rect">
            <a:avLst/>
          </a:prstGeom>
          <a:noFill/>
          <a:ln>
            <a:noFill/>
          </a:ln>
        </p:spPr>
        <p:txBody>
          <a:bodyPr spcFirstLastPara="1" wrap="square" lIns="91425" tIns="91425" rIns="91425" bIns="45700" anchor="t" anchorCtr="0">
            <a:norm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32" name="Google Shape;132;p54"/>
          <p:cNvSpPr txBox="1">
            <a:spLocks noGrp="1"/>
          </p:cNvSpPr>
          <p:nvPr>
            <p:ph type="body" idx="2"/>
          </p:nvPr>
        </p:nvSpPr>
        <p:spPr>
          <a:xfrm>
            <a:off x="6197600" y="1773936"/>
            <a:ext cx="5384800" cy="4623816"/>
          </a:xfrm>
          <a:prstGeom prst="rect">
            <a:avLst/>
          </a:prstGeom>
          <a:noFill/>
          <a:ln>
            <a:noFill/>
          </a:ln>
        </p:spPr>
        <p:txBody>
          <a:bodyPr spcFirstLastPara="1" wrap="square" lIns="54850" tIns="91425" rIns="91425" bIns="45700" anchor="t" anchorCtr="0">
            <a:norm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33" name="Google Shape;133;p54"/>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4"/>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4"/>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55"/>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45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55"/>
          <p:cNvSpPr txBox="1">
            <a:spLocks noGrp="1"/>
          </p:cNvSpPr>
          <p:nvPr>
            <p:ph type="body" idx="1"/>
          </p:nvPr>
        </p:nvSpPr>
        <p:spPr>
          <a:xfrm>
            <a:off x="609600" y="1698988"/>
            <a:ext cx="5386917"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39" name="Google Shape;139;p55"/>
          <p:cNvSpPr txBox="1">
            <a:spLocks noGrp="1"/>
          </p:cNvSpPr>
          <p:nvPr>
            <p:ph type="body" idx="2"/>
          </p:nvPr>
        </p:nvSpPr>
        <p:spPr>
          <a:xfrm>
            <a:off x="609600" y="2449512"/>
            <a:ext cx="5386917"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40" name="Google Shape;140;p55"/>
          <p:cNvSpPr txBox="1">
            <a:spLocks noGrp="1"/>
          </p:cNvSpPr>
          <p:nvPr>
            <p:ph type="body" idx="3"/>
          </p:nvPr>
        </p:nvSpPr>
        <p:spPr>
          <a:xfrm>
            <a:off x="6193368" y="1698988"/>
            <a:ext cx="5389033"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41" name="Google Shape;141;p55"/>
          <p:cNvSpPr txBox="1">
            <a:spLocks noGrp="1"/>
          </p:cNvSpPr>
          <p:nvPr>
            <p:ph type="body" idx="4"/>
          </p:nvPr>
        </p:nvSpPr>
        <p:spPr>
          <a:xfrm>
            <a:off x="6193368" y="2449512"/>
            <a:ext cx="5389033"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42" name="Google Shape;142;p55"/>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5"/>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5"/>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56"/>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56"/>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6"/>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6"/>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57"/>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7"/>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7"/>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4"/>
        <p:cNvGrpSpPr/>
        <p:nvPr/>
      </p:nvGrpSpPr>
      <p:grpSpPr>
        <a:xfrm>
          <a:off x="0" y="0"/>
          <a:ext cx="0" cy="0"/>
          <a:chOff x="0" y="0"/>
          <a:chExt cx="0" cy="0"/>
        </a:xfrm>
      </p:grpSpPr>
      <p:sp>
        <p:nvSpPr>
          <p:cNvPr id="155" name="Google Shape;155;p58"/>
          <p:cNvSpPr txBox="1">
            <a:spLocks noGrp="1"/>
          </p:cNvSpPr>
          <p:nvPr>
            <p:ph type="title"/>
          </p:nvPr>
        </p:nvSpPr>
        <p:spPr>
          <a:xfrm>
            <a:off x="223784" y="152400"/>
            <a:ext cx="3364992"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Clr>
                <a:srgbClr val="FFC700"/>
              </a:buClr>
              <a:buSzPts val="2000"/>
              <a:buFont typeface="Corbel"/>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58"/>
          <p:cNvSpPr txBox="1">
            <a:spLocks noGrp="1"/>
          </p:cNvSpPr>
          <p:nvPr>
            <p:ph type="body" idx="1"/>
          </p:nvPr>
        </p:nvSpPr>
        <p:spPr>
          <a:xfrm>
            <a:off x="4025837" y="1743134"/>
            <a:ext cx="7894188" cy="4558885"/>
          </a:xfrm>
          <a:prstGeom prst="rect">
            <a:avLst/>
          </a:prstGeom>
          <a:noFill/>
          <a:ln>
            <a:noFill/>
          </a:ln>
        </p:spPr>
        <p:txBody>
          <a:bodyPr spcFirstLastPara="1" wrap="square" lIns="54850" tIns="91425" rIns="91425" bIns="45700" anchor="t" anchorCtr="0">
            <a:normAutofit/>
          </a:bodyPr>
          <a:lstStyle>
            <a:lvl1pPr marL="457200" lvl="0" indent="-391160" algn="l">
              <a:spcBef>
                <a:spcPts val="0"/>
              </a:spcBef>
              <a:spcAft>
                <a:spcPts val="0"/>
              </a:spcAft>
              <a:buSzPts val="2560"/>
              <a:buChar char="◼"/>
              <a:defRPr sz="3200"/>
            </a:lvl1pPr>
            <a:lvl2pPr marL="914400" lvl="1" indent="-388619" algn="l">
              <a:spcBef>
                <a:spcPts val="56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57" name="Google Shape;157;p58"/>
          <p:cNvSpPr txBox="1">
            <a:spLocks noGrp="1"/>
          </p:cNvSpPr>
          <p:nvPr>
            <p:ph type="body" idx="2"/>
          </p:nvPr>
        </p:nvSpPr>
        <p:spPr>
          <a:xfrm>
            <a:off x="223784" y="1730018"/>
            <a:ext cx="3291840"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58" name="Google Shape;158;p58"/>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58"/>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8"/>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
        <p:nvSpPr>
          <p:cNvPr id="161" name="Google Shape;161;p58"/>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62" name="Google Shape;162;p58"/>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6"/>
        <p:cNvGrpSpPr/>
        <p:nvPr/>
      </p:nvGrpSpPr>
      <p:grpSpPr>
        <a:xfrm>
          <a:off x="0" y="0"/>
          <a:ext cx="0" cy="0"/>
          <a:chOff x="0" y="0"/>
          <a:chExt cx="0" cy="0"/>
        </a:xfrm>
      </p:grpSpPr>
      <p:sp>
        <p:nvSpPr>
          <p:cNvPr id="27" name="Google Shape;27;p37"/>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7"/>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3"/>
        <p:cNvGrpSpPr/>
        <p:nvPr/>
      </p:nvGrpSpPr>
      <p:grpSpPr>
        <a:xfrm>
          <a:off x="0" y="0"/>
          <a:ext cx="0" cy="0"/>
          <a:chOff x="0" y="0"/>
          <a:chExt cx="0" cy="0"/>
        </a:xfrm>
      </p:grpSpPr>
      <p:sp>
        <p:nvSpPr>
          <p:cNvPr id="164" name="Google Shape;164;p59"/>
          <p:cNvSpPr txBox="1">
            <a:spLocks noGrp="1"/>
          </p:cNvSpPr>
          <p:nvPr>
            <p:ph type="title"/>
          </p:nvPr>
        </p:nvSpPr>
        <p:spPr>
          <a:xfrm>
            <a:off x="219456" y="155448"/>
            <a:ext cx="3366867"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Clr>
                <a:srgbClr val="FFC700"/>
              </a:buClr>
              <a:buSzPts val="2000"/>
              <a:buFont typeface="Corbel"/>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59"/>
          <p:cNvSpPr>
            <a:spLocks noGrp="1"/>
          </p:cNvSpPr>
          <p:nvPr>
            <p:ph type="pic" idx="2"/>
          </p:nvPr>
        </p:nvSpPr>
        <p:spPr>
          <a:xfrm>
            <a:off x="3871741" y="1484808"/>
            <a:ext cx="8329863" cy="5373192"/>
          </a:xfrm>
          <a:prstGeom prst="rect">
            <a:avLst/>
          </a:prstGeom>
          <a:solidFill>
            <a:srgbClr val="BABABB"/>
          </a:solidFill>
          <a:ln>
            <a:noFill/>
          </a:ln>
        </p:spPr>
      </p:sp>
      <p:sp>
        <p:nvSpPr>
          <p:cNvPr id="166" name="Google Shape;166;p59"/>
          <p:cNvSpPr txBox="1">
            <a:spLocks noGrp="1"/>
          </p:cNvSpPr>
          <p:nvPr>
            <p:ph type="body" idx="1"/>
          </p:nvPr>
        </p:nvSpPr>
        <p:spPr>
          <a:xfrm>
            <a:off x="219456" y="1728216"/>
            <a:ext cx="3291840"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67" name="Google Shape;167;p59"/>
          <p:cNvSpPr txBox="1">
            <a:spLocks noGrp="1"/>
          </p:cNvSpPr>
          <p:nvPr>
            <p:ph type="dt" idx="10"/>
          </p:nvPr>
        </p:nvSpPr>
        <p:spPr>
          <a:xfrm>
            <a:off x="219456" y="1170432"/>
            <a:ext cx="3364992" cy="20116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9"/>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69" name="Google Shape;169;p59"/>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70" name="Google Shape;170;p59"/>
          <p:cNvSpPr txBox="1">
            <a:spLocks noGrp="1"/>
          </p:cNvSpPr>
          <p:nvPr>
            <p:ph type="ftr" idx="11"/>
          </p:nvPr>
        </p:nvSpPr>
        <p:spPr>
          <a:xfrm>
            <a:off x="4047744" y="1170432"/>
            <a:ext cx="6925056" cy="20116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solidFill>
                  <a:srgbClr val="BABAB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9"/>
          <p:cNvSpPr txBox="1">
            <a:spLocks noGrp="1"/>
          </p:cNvSpPr>
          <p:nvPr>
            <p:ph type="sldNum" idx="12"/>
          </p:nvPr>
        </p:nvSpPr>
        <p:spPr>
          <a:xfrm>
            <a:off x="11119104" y="1170432"/>
            <a:ext cx="978485" cy="201168"/>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60"/>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60"/>
          <p:cNvSpPr txBox="1">
            <a:spLocks noGrp="1"/>
          </p:cNvSpPr>
          <p:nvPr>
            <p:ph type="body" idx="1"/>
          </p:nvPr>
        </p:nvSpPr>
        <p:spPr>
          <a:xfrm rot="5400000">
            <a:off x="3783196" y="-1398404"/>
            <a:ext cx="4625609" cy="10972800"/>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5" name="Google Shape;175;p60"/>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0"/>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0"/>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61"/>
          <p:cNvSpPr/>
          <p:nvPr/>
        </p:nvSpPr>
        <p:spPr>
          <a:xfrm>
            <a:off x="8798560" y="0"/>
            <a:ext cx="60960" cy="6858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80" name="Google Shape;180;p61"/>
          <p:cNvSpPr/>
          <p:nvPr/>
        </p:nvSpPr>
        <p:spPr>
          <a:xfrm>
            <a:off x="8863584" y="0"/>
            <a:ext cx="3352801"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81" name="Google Shape;181;p61"/>
          <p:cNvSpPr txBox="1">
            <a:spLocks noGrp="1"/>
          </p:cNvSpPr>
          <p:nvPr>
            <p:ph type="title"/>
          </p:nvPr>
        </p:nvSpPr>
        <p:spPr>
          <a:xfrm rot="5400000">
            <a:off x="7386638" y="1930404"/>
            <a:ext cx="5851525" cy="25400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61"/>
          <p:cNvSpPr txBox="1">
            <a:spLocks noGrp="1"/>
          </p:cNvSpPr>
          <p:nvPr>
            <p:ph type="body" idx="1"/>
          </p:nvPr>
        </p:nvSpPr>
        <p:spPr>
          <a:xfrm rot="5400000">
            <a:off x="1697038" y="-782636"/>
            <a:ext cx="5851525" cy="8026400"/>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3" name="Google Shape;183;p61"/>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1"/>
          <p:cNvSpPr txBox="1">
            <a:spLocks noGrp="1"/>
          </p:cNvSpPr>
          <p:nvPr>
            <p:ph type="ftr" idx="11"/>
          </p:nvPr>
        </p:nvSpPr>
        <p:spPr>
          <a:xfrm>
            <a:off x="3520796" y="6377460"/>
            <a:ext cx="5115205" cy="365125"/>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1"/>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Google Shape;197;p39"/>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9"/>
          <p:cNvSpPr txBox="1">
            <a:spLocks noGrp="1"/>
          </p:cNvSpPr>
          <p:nvPr>
            <p:ph type="body" idx="1"/>
          </p:nvPr>
        </p:nvSpPr>
        <p:spPr>
          <a:xfrm>
            <a:off x="609600" y="1775194"/>
            <a:ext cx="10972800" cy="4625609"/>
          </a:xfrm>
          <a:prstGeom prst="rect">
            <a:avLst/>
          </a:prstGeom>
          <a:noFill/>
          <a:ln>
            <a:noFill/>
          </a:ln>
        </p:spPr>
        <p:txBody>
          <a:bodyPr spcFirstLastPara="1" wrap="square" lIns="54850" tIns="91425" rIns="91425" bIns="45700" anchor="t" anchorCtr="0">
            <a:normAutofit/>
          </a:bodyPr>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99" name="Google Shape;199;p39"/>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00" name="Google Shape;200;p39"/>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01" name="Google Shape;201;p39"/>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2"/>
        <p:cNvGrpSpPr/>
        <p:nvPr/>
      </p:nvGrpSpPr>
      <p:grpSpPr>
        <a:xfrm>
          <a:off x="0" y="0"/>
          <a:ext cx="0" cy="0"/>
          <a:chOff x="0" y="0"/>
          <a:chExt cx="0" cy="0"/>
        </a:xfrm>
      </p:grpSpPr>
      <p:sp>
        <p:nvSpPr>
          <p:cNvPr id="203" name="Google Shape;203;p40"/>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0"/>
          <p:cNvSpPr txBox="1">
            <a:spLocks noGrp="1"/>
          </p:cNvSpPr>
          <p:nvPr>
            <p:ph type="body" idx="1"/>
          </p:nvPr>
        </p:nvSpPr>
        <p:spPr>
          <a:xfrm>
            <a:off x="609600" y="1773936"/>
            <a:ext cx="5384800" cy="4623816"/>
          </a:xfrm>
          <a:prstGeom prst="rect">
            <a:avLst/>
          </a:prstGeom>
          <a:noFill/>
          <a:ln>
            <a:noFill/>
          </a:ln>
        </p:spPr>
        <p:txBody>
          <a:bodyPr spcFirstLastPara="1" wrap="square" lIns="91425" tIns="91425" rIns="91425" bIns="45700" anchor="t" anchorCtr="0">
            <a:normAutofit/>
          </a:bodyPr>
          <a:lstStyle>
            <a:lvl1pPr marL="457200" lvl="0" indent="-370840" algn="l">
              <a:lnSpc>
                <a:spcPct val="100000"/>
              </a:lnSpc>
              <a:spcBef>
                <a:spcPts val="0"/>
              </a:spcBef>
              <a:spcAft>
                <a:spcPts val="0"/>
              </a:spcAft>
              <a:buSzPts val="2240"/>
              <a:buChar char="◼"/>
              <a:defRPr sz="2800"/>
            </a:lvl1pPr>
            <a:lvl2pPr marL="914400" lvl="1" indent="-365760" algn="l">
              <a:lnSpc>
                <a:spcPct val="100000"/>
              </a:lnSpc>
              <a:spcBef>
                <a:spcPts val="480"/>
              </a:spcBef>
              <a:spcAft>
                <a:spcPts val="0"/>
              </a:spcAft>
              <a:buSzPts val="216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205" name="Google Shape;205;p40"/>
          <p:cNvSpPr txBox="1">
            <a:spLocks noGrp="1"/>
          </p:cNvSpPr>
          <p:nvPr>
            <p:ph type="body" idx="2"/>
          </p:nvPr>
        </p:nvSpPr>
        <p:spPr>
          <a:xfrm>
            <a:off x="6197600" y="1773936"/>
            <a:ext cx="5384800" cy="4623816"/>
          </a:xfrm>
          <a:prstGeom prst="rect">
            <a:avLst/>
          </a:prstGeom>
          <a:noFill/>
          <a:ln>
            <a:noFill/>
          </a:ln>
        </p:spPr>
        <p:txBody>
          <a:bodyPr spcFirstLastPara="1" wrap="square" lIns="54850" tIns="91425" rIns="91425" bIns="45700" anchor="t" anchorCtr="0">
            <a:normAutofit/>
          </a:bodyPr>
          <a:lstStyle>
            <a:lvl1pPr marL="457200" lvl="0" indent="-370840" algn="l">
              <a:lnSpc>
                <a:spcPct val="100000"/>
              </a:lnSpc>
              <a:spcBef>
                <a:spcPts val="0"/>
              </a:spcBef>
              <a:spcAft>
                <a:spcPts val="0"/>
              </a:spcAft>
              <a:buSzPts val="2240"/>
              <a:buChar char="◼"/>
              <a:defRPr sz="2800"/>
            </a:lvl1pPr>
            <a:lvl2pPr marL="914400" lvl="1" indent="-365760" algn="l">
              <a:lnSpc>
                <a:spcPct val="100000"/>
              </a:lnSpc>
              <a:spcBef>
                <a:spcPts val="480"/>
              </a:spcBef>
              <a:spcAft>
                <a:spcPts val="0"/>
              </a:spcAft>
              <a:buSzPts val="216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206" name="Google Shape;206;p40"/>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07" name="Google Shape;207;p40"/>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08" name="Google Shape;208;p40"/>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9"/>
        <p:cNvGrpSpPr/>
        <p:nvPr/>
      </p:nvGrpSpPr>
      <p:grpSpPr>
        <a:xfrm>
          <a:off x="0" y="0"/>
          <a:ext cx="0" cy="0"/>
          <a:chOff x="0" y="0"/>
          <a:chExt cx="0" cy="0"/>
        </a:xfrm>
      </p:grpSpPr>
      <p:sp>
        <p:nvSpPr>
          <p:cNvPr id="210" name="Google Shape;210;p74"/>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11" name="Google Shape;211;p74"/>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12" name="Google Shape;212;p74"/>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pic>
        <p:nvPicPr>
          <p:cNvPr id="213" name="Google Shape;213;p74"/>
          <p:cNvPicPr preferRelativeResize="0"/>
          <p:nvPr/>
        </p:nvPicPr>
        <p:blipFill rotWithShape="1">
          <a:blip r:embed="rId2">
            <a:alphaModFix/>
          </a:blip>
          <a:srcRect/>
          <a:stretch/>
        </p:blipFill>
        <p:spPr>
          <a:xfrm>
            <a:off x="152401" y="6434681"/>
            <a:ext cx="4098235" cy="351059"/>
          </a:xfrm>
          <a:prstGeom prst="rect">
            <a:avLst/>
          </a:prstGeom>
          <a:noFill/>
          <a:ln>
            <a:noFill/>
          </a:ln>
        </p:spPr>
      </p:pic>
      <p:pic>
        <p:nvPicPr>
          <p:cNvPr id="214" name="Google Shape;214;p74"/>
          <p:cNvPicPr preferRelativeResize="0"/>
          <p:nvPr/>
        </p:nvPicPr>
        <p:blipFill rotWithShape="1">
          <a:blip r:embed="rId3">
            <a:alphaModFix/>
          </a:blip>
          <a:srcRect t="36161" b="-1"/>
          <a:stretch/>
        </p:blipFill>
        <p:spPr>
          <a:xfrm>
            <a:off x="-1" y="-29719"/>
            <a:ext cx="12192000" cy="136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5"/>
        <p:cNvGrpSpPr/>
        <p:nvPr/>
      </p:nvGrpSpPr>
      <p:grpSpPr>
        <a:xfrm>
          <a:off x="0" y="0"/>
          <a:ext cx="0" cy="0"/>
          <a:chOff x="0" y="0"/>
          <a:chExt cx="0" cy="0"/>
        </a:xfrm>
      </p:grpSpPr>
      <p:sp>
        <p:nvSpPr>
          <p:cNvPr id="216" name="Google Shape;216;p75"/>
          <p:cNvSpPr/>
          <p:nvPr/>
        </p:nvSpPr>
        <p:spPr>
          <a:xfrm>
            <a:off x="2" y="0"/>
            <a:ext cx="12191999" cy="513543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7" name="Google Shape;217;p75"/>
          <p:cNvSpPr txBox="1">
            <a:spLocks noGrp="1"/>
          </p:cNvSpPr>
          <p:nvPr>
            <p:ph type="ctrTitle"/>
          </p:nvPr>
        </p:nvSpPr>
        <p:spPr>
          <a:xfrm>
            <a:off x="914400" y="3355848"/>
            <a:ext cx="10769600" cy="1673352"/>
          </a:xfrm>
          <a:prstGeom prst="rect">
            <a:avLst/>
          </a:prstGeom>
          <a:noFill/>
          <a:ln>
            <a:noFill/>
          </a:ln>
        </p:spPr>
        <p:txBody>
          <a:bodyPr spcFirstLastPara="1" wrap="square" lIns="91425" tIns="0" rIns="45700" bIns="0" anchor="t" anchorCtr="0">
            <a:normAutofit/>
          </a:bodyPr>
          <a:lstStyle>
            <a:lvl1pPr lvl="0" algn="l">
              <a:lnSpc>
                <a:spcPct val="100000"/>
              </a:lnSpc>
              <a:spcBef>
                <a:spcPts val="0"/>
              </a:spcBef>
              <a:spcAft>
                <a:spcPts val="0"/>
              </a:spcAft>
              <a:buClr>
                <a:srgbClr val="FFC700"/>
              </a:buClr>
              <a:buSzPts val="4700"/>
              <a:buFont typeface="Corbel"/>
              <a:buNone/>
              <a:defRPr sz="47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75"/>
          <p:cNvSpPr txBox="1">
            <a:spLocks noGrp="1"/>
          </p:cNvSpPr>
          <p:nvPr>
            <p:ph type="subTitle" idx="1"/>
          </p:nvPr>
        </p:nvSpPr>
        <p:spPr>
          <a:xfrm>
            <a:off x="914400" y="1828800"/>
            <a:ext cx="10769600" cy="1499616"/>
          </a:xfrm>
          <a:prstGeom prst="rect">
            <a:avLst/>
          </a:prstGeom>
          <a:noFill/>
          <a:ln>
            <a:noFill/>
          </a:ln>
        </p:spPr>
        <p:txBody>
          <a:bodyPr spcFirstLastPara="1" wrap="square" lIns="118850" tIns="0" rIns="45700" bIns="0" anchor="b" anchorCtr="0">
            <a:normAutofit/>
          </a:bodyPr>
          <a:lstStyle>
            <a:lvl1pPr lvl="0" algn="l">
              <a:lnSpc>
                <a:spcPct val="100000"/>
              </a:lnSpc>
              <a:spcBef>
                <a:spcPts val="0"/>
              </a:spcBef>
              <a:spcAft>
                <a:spcPts val="0"/>
              </a:spcAft>
              <a:buSzPts val="1600"/>
              <a:buNone/>
              <a:defRPr sz="2000">
                <a:solidFill>
                  <a:srgbClr val="FFFFFF"/>
                </a:solidFill>
              </a:defRPr>
            </a:lvl1pPr>
            <a:lvl2pPr lvl="1" algn="ctr">
              <a:lnSpc>
                <a:spcPct val="100000"/>
              </a:lnSpc>
              <a:spcBef>
                <a:spcPts val="560"/>
              </a:spcBef>
              <a:spcAft>
                <a:spcPts val="0"/>
              </a:spcAft>
              <a:buSzPts val="252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SzPts val="2000"/>
              <a:buNone/>
              <a:defRPr>
                <a:solidFill>
                  <a:srgbClr val="888888"/>
                </a:solidFill>
              </a:defRPr>
            </a:lvl6pPr>
            <a:lvl7pPr lvl="6" algn="ctr">
              <a:lnSpc>
                <a:spcPct val="100000"/>
              </a:lnSpc>
              <a:spcBef>
                <a:spcPts val="360"/>
              </a:spcBef>
              <a:spcAft>
                <a:spcPts val="0"/>
              </a:spcAft>
              <a:buSzPts val="1800"/>
              <a:buNone/>
              <a:defRPr>
                <a:solidFill>
                  <a:srgbClr val="888888"/>
                </a:solidFill>
              </a:defRPr>
            </a:lvl7pPr>
            <a:lvl8pPr lvl="7" algn="ctr">
              <a:lnSpc>
                <a:spcPct val="100000"/>
              </a:lnSpc>
              <a:spcBef>
                <a:spcPts val="360"/>
              </a:spcBef>
              <a:spcAft>
                <a:spcPts val="0"/>
              </a:spcAft>
              <a:buSzPts val="1800"/>
              <a:buNone/>
              <a:defRPr>
                <a:solidFill>
                  <a:srgbClr val="888888"/>
                </a:solidFill>
              </a:defRPr>
            </a:lvl8pPr>
            <a:lvl9pPr lvl="8" algn="ctr">
              <a:lnSpc>
                <a:spcPct val="100000"/>
              </a:lnSpc>
              <a:spcBef>
                <a:spcPts val="360"/>
              </a:spcBef>
              <a:spcAft>
                <a:spcPts val="0"/>
              </a:spcAft>
              <a:buSzPts val="1800"/>
              <a:buNone/>
              <a:defRPr>
                <a:solidFill>
                  <a:srgbClr val="888888"/>
                </a:solidFill>
              </a:defRPr>
            </a:lvl9pPr>
          </a:lstStyle>
          <a:p>
            <a:endParaRPr/>
          </a:p>
        </p:txBody>
      </p:sp>
      <p:sp>
        <p:nvSpPr>
          <p:cNvPr id="219" name="Google Shape;219;p75"/>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20" name="Google Shape;220;p75"/>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21" name="Google Shape;221;p75"/>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
        <p:nvSpPr>
          <p:cNvPr id="222" name="Google Shape;222;p75"/>
          <p:cNvSpPr/>
          <p:nvPr/>
        </p:nvSpPr>
        <p:spPr>
          <a:xfrm>
            <a:off x="0" y="5128334"/>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223" name="Google Shape;223;p75"/>
          <p:cNvPicPr preferRelativeResize="0"/>
          <p:nvPr/>
        </p:nvPicPr>
        <p:blipFill rotWithShape="1">
          <a:blip r:embed="rId2">
            <a:alphaModFix/>
          </a:blip>
          <a:srcRect t="36161" b="-1"/>
          <a:stretch/>
        </p:blipFill>
        <p:spPr>
          <a:xfrm>
            <a:off x="-1" y="5044280"/>
            <a:ext cx="12192000" cy="136400"/>
          </a:xfrm>
          <a:prstGeom prst="rect">
            <a:avLst/>
          </a:prstGeom>
          <a:noFill/>
          <a:ln>
            <a:noFill/>
          </a:ln>
        </p:spPr>
      </p:pic>
      <p:pic>
        <p:nvPicPr>
          <p:cNvPr id="224" name="Google Shape;224;p75"/>
          <p:cNvPicPr preferRelativeResize="0"/>
          <p:nvPr/>
        </p:nvPicPr>
        <p:blipFill rotWithShape="1">
          <a:blip r:embed="rId3">
            <a:alphaModFix/>
          </a:blip>
          <a:srcRect/>
          <a:stretch/>
        </p:blipFill>
        <p:spPr>
          <a:xfrm>
            <a:off x="152401" y="6434681"/>
            <a:ext cx="4098235" cy="35105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25"/>
        <p:cNvGrpSpPr/>
        <p:nvPr/>
      </p:nvGrpSpPr>
      <p:grpSpPr>
        <a:xfrm>
          <a:off x="0" y="0"/>
          <a:ext cx="0" cy="0"/>
          <a:chOff x="0" y="0"/>
          <a:chExt cx="0" cy="0"/>
        </a:xfrm>
      </p:grpSpPr>
      <p:sp>
        <p:nvSpPr>
          <p:cNvPr id="226" name="Google Shape;226;p76"/>
          <p:cNvSpPr/>
          <p:nvPr/>
        </p:nvSpPr>
        <p:spPr>
          <a:xfrm>
            <a:off x="0" y="1"/>
            <a:ext cx="12192000" cy="260252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27" name="Google Shape;227;p76"/>
          <p:cNvSpPr/>
          <p:nvPr/>
        </p:nvSpPr>
        <p:spPr>
          <a:xfrm>
            <a:off x="0" y="2602520"/>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28" name="Google Shape;228;p76"/>
          <p:cNvSpPr txBox="1">
            <a:spLocks noGrp="1"/>
          </p:cNvSpPr>
          <p:nvPr>
            <p:ph type="title"/>
          </p:nvPr>
        </p:nvSpPr>
        <p:spPr>
          <a:xfrm>
            <a:off x="999744" y="118872"/>
            <a:ext cx="10684256" cy="1636776"/>
          </a:xfrm>
          <a:prstGeom prst="rect">
            <a:avLst/>
          </a:prstGeom>
          <a:noFill/>
          <a:ln>
            <a:noFill/>
          </a:ln>
        </p:spPr>
        <p:txBody>
          <a:bodyPr spcFirstLastPara="1" wrap="square" lIns="91425" tIns="0" rIns="91425" bIns="0" anchor="b" anchorCtr="0">
            <a:normAutofit/>
          </a:bodyPr>
          <a:lstStyle>
            <a:lvl1pPr lvl="0" algn="l">
              <a:lnSpc>
                <a:spcPct val="100000"/>
              </a:lnSpc>
              <a:spcBef>
                <a:spcPts val="0"/>
              </a:spcBef>
              <a:spcAft>
                <a:spcPts val="0"/>
              </a:spcAft>
              <a:buClr>
                <a:srgbClr val="FFC700"/>
              </a:buClr>
              <a:buSzPts val="4700"/>
              <a:buFont typeface="Corbel"/>
              <a:buNone/>
              <a:defRPr sz="47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76"/>
          <p:cNvSpPr txBox="1">
            <a:spLocks noGrp="1"/>
          </p:cNvSpPr>
          <p:nvPr>
            <p:ph type="body" idx="1"/>
          </p:nvPr>
        </p:nvSpPr>
        <p:spPr>
          <a:xfrm>
            <a:off x="987552" y="1828800"/>
            <a:ext cx="10696448" cy="685800"/>
          </a:xfrm>
          <a:prstGeom prst="rect">
            <a:avLst/>
          </a:prstGeom>
          <a:noFill/>
          <a:ln>
            <a:noFill/>
          </a:ln>
        </p:spPr>
        <p:txBody>
          <a:bodyPr spcFirstLastPara="1" wrap="square" lIns="146300" tIns="0" rIns="45700" bIns="0" anchor="t" anchorCtr="0">
            <a:normAutofit/>
          </a:bodyPr>
          <a:lstStyle>
            <a:lvl1pPr marL="457200" lvl="0" indent="-228600" algn="l">
              <a:lnSpc>
                <a:spcPct val="100000"/>
              </a:lnSpc>
              <a:spcBef>
                <a:spcPts val="0"/>
              </a:spcBef>
              <a:spcAft>
                <a:spcPts val="0"/>
              </a:spcAft>
              <a:buSzPts val="1600"/>
              <a:buNone/>
              <a:defRPr sz="2000">
                <a:solidFill>
                  <a:srgbClr val="FFFFFF"/>
                </a:solidFill>
              </a:defRPr>
            </a:lvl1pPr>
            <a:lvl2pPr marL="914400" lvl="1" indent="-228600" algn="l">
              <a:lnSpc>
                <a:spcPct val="100000"/>
              </a:lnSpc>
              <a:spcBef>
                <a:spcPts val="360"/>
              </a:spcBef>
              <a:spcAft>
                <a:spcPts val="0"/>
              </a:spcAft>
              <a:buSzPts val="162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SzPts val="1400"/>
              <a:buNone/>
              <a:defRPr sz="1400">
                <a:solidFill>
                  <a:srgbClr val="888888"/>
                </a:solidFill>
              </a:defRPr>
            </a:lvl6pPr>
            <a:lvl7pPr marL="3200400" lvl="6" indent="-228600" algn="l">
              <a:lnSpc>
                <a:spcPct val="100000"/>
              </a:lnSpc>
              <a:spcBef>
                <a:spcPts val="280"/>
              </a:spcBef>
              <a:spcAft>
                <a:spcPts val="0"/>
              </a:spcAft>
              <a:buSzPts val="1400"/>
              <a:buNone/>
              <a:defRPr sz="1400">
                <a:solidFill>
                  <a:srgbClr val="888888"/>
                </a:solidFill>
              </a:defRPr>
            </a:lvl7pPr>
            <a:lvl8pPr marL="3657600" lvl="7" indent="-228600" algn="l">
              <a:lnSpc>
                <a:spcPct val="100000"/>
              </a:lnSpc>
              <a:spcBef>
                <a:spcPts val="280"/>
              </a:spcBef>
              <a:spcAft>
                <a:spcPts val="0"/>
              </a:spcAft>
              <a:buSzPts val="1400"/>
              <a:buNone/>
              <a:defRPr sz="1400">
                <a:solidFill>
                  <a:srgbClr val="888888"/>
                </a:solidFill>
              </a:defRPr>
            </a:lvl8pPr>
            <a:lvl9pPr marL="4114800" lvl="8" indent="-228600" algn="l">
              <a:lnSpc>
                <a:spcPct val="100000"/>
              </a:lnSpc>
              <a:spcBef>
                <a:spcPts val="280"/>
              </a:spcBef>
              <a:spcAft>
                <a:spcPts val="0"/>
              </a:spcAft>
              <a:buSzPts val="1400"/>
              <a:buNone/>
              <a:defRPr sz="1400">
                <a:solidFill>
                  <a:srgbClr val="888888"/>
                </a:solidFill>
              </a:defRPr>
            </a:lvl9pPr>
          </a:lstStyle>
          <a:p>
            <a:endParaRPr/>
          </a:p>
        </p:txBody>
      </p:sp>
      <p:sp>
        <p:nvSpPr>
          <p:cNvPr id="230" name="Google Shape;230;p76"/>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31" name="Google Shape;231;p76"/>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32" name="Google Shape;232;p76"/>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pic>
        <p:nvPicPr>
          <p:cNvPr id="233" name="Google Shape;233;p76"/>
          <p:cNvPicPr preferRelativeResize="0"/>
          <p:nvPr/>
        </p:nvPicPr>
        <p:blipFill rotWithShape="1">
          <a:blip r:embed="rId2">
            <a:alphaModFix/>
          </a:blip>
          <a:srcRect t="36161" b="-1"/>
          <a:stretch/>
        </p:blipFill>
        <p:spPr>
          <a:xfrm>
            <a:off x="-1" y="2519395"/>
            <a:ext cx="12192000" cy="136400"/>
          </a:xfrm>
          <a:prstGeom prst="rect">
            <a:avLst/>
          </a:prstGeom>
          <a:noFill/>
          <a:ln>
            <a:noFill/>
          </a:ln>
        </p:spPr>
      </p:pic>
      <p:pic>
        <p:nvPicPr>
          <p:cNvPr id="234" name="Google Shape;234;p76"/>
          <p:cNvPicPr preferRelativeResize="0"/>
          <p:nvPr/>
        </p:nvPicPr>
        <p:blipFill rotWithShape="1">
          <a:blip r:embed="rId3">
            <a:alphaModFix/>
          </a:blip>
          <a:srcRect/>
          <a:stretch/>
        </p:blipFill>
        <p:spPr>
          <a:xfrm>
            <a:off x="152401" y="6434681"/>
            <a:ext cx="4098235" cy="35105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5"/>
        <p:cNvGrpSpPr/>
        <p:nvPr/>
      </p:nvGrpSpPr>
      <p:grpSpPr>
        <a:xfrm>
          <a:off x="0" y="0"/>
          <a:ext cx="0" cy="0"/>
          <a:chOff x="0" y="0"/>
          <a:chExt cx="0" cy="0"/>
        </a:xfrm>
      </p:grpSpPr>
      <p:sp>
        <p:nvSpPr>
          <p:cNvPr id="236" name="Google Shape;236;p77"/>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45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77"/>
          <p:cNvSpPr txBox="1">
            <a:spLocks noGrp="1"/>
          </p:cNvSpPr>
          <p:nvPr>
            <p:ph type="body" idx="1"/>
          </p:nvPr>
        </p:nvSpPr>
        <p:spPr>
          <a:xfrm>
            <a:off x="609600" y="1698990"/>
            <a:ext cx="5386917" cy="715355"/>
          </a:xfrm>
          <a:prstGeom prst="rect">
            <a:avLst/>
          </a:prstGeom>
          <a:noFill/>
          <a:ln>
            <a:noFill/>
          </a:ln>
        </p:spPr>
        <p:txBody>
          <a:bodyPr spcFirstLastPara="1" wrap="square" lIns="146300" tIns="91425" rIns="91425" bIns="45700" anchor="ctr" anchorCtr="0">
            <a:normAutofit/>
          </a:bodyPr>
          <a:lstStyle>
            <a:lvl1pPr marL="457200" lvl="0" indent="-228600" algn="l">
              <a:lnSpc>
                <a:spcPct val="100000"/>
              </a:lnSpc>
              <a:spcBef>
                <a:spcPts val="0"/>
              </a:spcBef>
              <a:spcAft>
                <a:spcPts val="0"/>
              </a:spcAft>
              <a:buSzPts val="1840"/>
              <a:buNone/>
              <a:defRPr sz="2300" b="1" cap="none"/>
            </a:lvl1pPr>
            <a:lvl2pPr marL="914400" lvl="1" indent="-228600" algn="l">
              <a:lnSpc>
                <a:spcPct val="100000"/>
              </a:lnSpc>
              <a:spcBef>
                <a:spcPts val="400"/>
              </a:spcBef>
              <a:spcAft>
                <a:spcPts val="0"/>
              </a:spcAft>
              <a:buSzPts val="18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238" name="Google Shape;238;p77"/>
          <p:cNvSpPr txBox="1">
            <a:spLocks noGrp="1"/>
          </p:cNvSpPr>
          <p:nvPr>
            <p:ph type="body" idx="2"/>
          </p:nvPr>
        </p:nvSpPr>
        <p:spPr>
          <a:xfrm>
            <a:off x="609600" y="2449512"/>
            <a:ext cx="5386917" cy="3951288"/>
          </a:xfrm>
          <a:prstGeom prst="rect">
            <a:avLst/>
          </a:prstGeom>
          <a:noFill/>
          <a:ln>
            <a:noFill/>
          </a:ln>
        </p:spPr>
        <p:txBody>
          <a:bodyPr spcFirstLastPara="1" wrap="square" lIns="54850" tIns="91425" rIns="91425" bIns="45700" anchor="t" anchorCtr="0">
            <a:normAutofit/>
          </a:bodyPr>
          <a:lstStyle>
            <a:lvl1pPr marL="457200" lvl="0" indent="-350520" algn="l">
              <a:lnSpc>
                <a:spcPct val="100000"/>
              </a:lnSpc>
              <a:spcBef>
                <a:spcPts val="0"/>
              </a:spcBef>
              <a:spcAft>
                <a:spcPts val="0"/>
              </a:spcAft>
              <a:buSzPts val="1920"/>
              <a:buChar char="◼"/>
              <a:defRPr sz="2400"/>
            </a:lvl1pPr>
            <a:lvl2pPr marL="914400" lvl="1" indent="-342900" algn="l">
              <a:lnSpc>
                <a:spcPct val="100000"/>
              </a:lnSpc>
              <a:spcBef>
                <a:spcPts val="400"/>
              </a:spcBef>
              <a:spcAft>
                <a:spcPts val="0"/>
              </a:spcAft>
              <a:buSzPts val="18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239" name="Google Shape;239;p77"/>
          <p:cNvSpPr txBox="1">
            <a:spLocks noGrp="1"/>
          </p:cNvSpPr>
          <p:nvPr>
            <p:ph type="body" idx="3"/>
          </p:nvPr>
        </p:nvSpPr>
        <p:spPr>
          <a:xfrm>
            <a:off x="6193369" y="1698990"/>
            <a:ext cx="5389033" cy="715355"/>
          </a:xfrm>
          <a:prstGeom prst="rect">
            <a:avLst/>
          </a:prstGeom>
          <a:noFill/>
          <a:ln>
            <a:noFill/>
          </a:ln>
        </p:spPr>
        <p:txBody>
          <a:bodyPr spcFirstLastPara="1" wrap="square" lIns="146300" tIns="91425" rIns="91425" bIns="45700" anchor="ctr" anchorCtr="0">
            <a:normAutofit/>
          </a:bodyPr>
          <a:lstStyle>
            <a:lvl1pPr marL="457200" lvl="0" indent="-228600" algn="l">
              <a:lnSpc>
                <a:spcPct val="100000"/>
              </a:lnSpc>
              <a:spcBef>
                <a:spcPts val="0"/>
              </a:spcBef>
              <a:spcAft>
                <a:spcPts val="0"/>
              </a:spcAft>
              <a:buSzPts val="1840"/>
              <a:buNone/>
              <a:defRPr sz="2300" b="1" cap="none"/>
            </a:lvl1pPr>
            <a:lvl2pPr marL="914400" lvl="1" indent="-228600" algn="l">
              <a:lnSpc>
                <a:spcPct val="100000"/>
              </a:lnSpc>
              <a:spcBef>
                <a:spcPts val="400"/>
              </a:spcBef>
              <a:spcAft>
                <a:spcPts val="0"/>
              </a:spcAft>
              <a:buSzPts val="18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240" name="Google Shape;240;p77"/>
          <p:cNvSpPr txBox="1">
            <a:spLocks noGrp="1"/>
          </p:cNvSpPr>
          <p:nvPr>
            <p:ph type="body" idx="4"/>
          </p:nvPr>
        </p:nvSpPr>
        <p:spPr>
          <a:xfrm>
            <a:off x="6193369" y="2449512"/>
            <a:ext cx="5389033" cy="3951288"/>
          </a:xfrm>
          <a:prstGeom prst="rect">
            <a:avLst/>
          </a:prstGeom>
          <a:noFill/>
          <a:ln>
            <a:noFill/>
          </a:ln>
        </p:spPr>
        <p:txBody>
          <a:bodyPr spcFirstLastPara="1" wrap="square" lIns="54850" tIns="91425" rIns="91425" bIns="45700" anchor="t" anchorCtr="0">
            <a:normAutofit/>
          </a:bodyPr>
          <a:lstStyle>
            <a:lvl1pPr marL="457200" lvl="0" indent="-350520" algn="l">
              <a:lnSpc>
                <a:spcPct val="100000"/>
              </a:lnSpc>
              <a:spcBef>
                <a:spcPts val="0"/>
              </a:spcBef>
              <a:spcAft>
                <a:spcPts val="0"/>
              </a:spcAft>
              <a:buSzPts val="1920"/>
              <a:buChar char="◼"/>
              <a:defRPr sz="2400"/>
            </a:lvl1pPr>
            <a:lvl2pPr marL="914400" lvl="1" indent="-342900" algn="l">
              <a:lnSpc>
                <a:spcPct val="100000"/>
              </a:lnSpc>
              <a:spcBef>
                <a:spcPts val="400"/>
              </a:spcBef>
              <a:spcAft>
                <a:spcPts val="0"/>
              </a:spcAft>
              <a:buSzPts val="18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241" name="Google Shape;241;p77"/>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42" name="Google Shape;242;p77"/>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43" name="Google Shape;243;p77"/>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p78"/>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78"/>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47" name="Google Shape;247;p78"/>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48" name="Google Shape;248;p78"/>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0"/>
        <p:cNvGrpSpPr/>
        <p:nvPr/>
      </p:nvGrpSpPr>
      <p:grpSpPr>
        <a:xfrm>
          <a:off x="0" y="0"/>
          <a:ext cx="0" cy="0"/>
          <a:chOff x="0" y="0"/>
          <a:chExt cx="0" cy="0"/>
        </a:xfrm>
      </p:grpSpPr>
      <p:sp>
        <p:nvSpPr>
          <p:cNvPr id="31" name="Google Shape;31;p43"/>
          <p:cNvSpPr/>
          <p:nvPr/>
        </p:nvSpPr>
        <p:spPr>
          <a:xfrm>
            <a:off x="1" y="0"/>
            <a:ext cx="12191999" cy="513543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2" name="Google Shape;32;p43"/>
          <p:cNvSpPr txBox="1">
            <a:spLocks noGrp="1"/>
          </p:cNvSpPr>
          <p:nvPr>
            <p:ph type="ctrTitle"/>
          </p:nvPr>
        </p:nvSpPr>
        <p:spPr>
          <a:xfrm>
            <a:off x="914400" y="3355848"/>
            <a:ext cx="10769600" cy="1673352"/>
          </a:xfrm>
          <a:prstGeom prst="rect">
            <a:avLst/>
          </a:prstGeom>
          <a:noFill/>
          <a:ln>
            <a:noFill/>
          </a:ln>
        </p:spPr>
        <p:txBody>
          <a:bodyPr spcFirstLastPara="1" wrap="square" lIns="91425" tIns="0" rIns="45700" bIns="0" anchor="t" anchorCtr="0">
            <a:normAutofit/>
          </a:bodyPr>
          <a:lstStyle>
            <a:lvl1pPr lvl="0" algn="l">
              <a:spcBef>
                <a:spcPts val="0"/>
              </a:spcBef>
              <a:spcAft>
                <a:spcPts val="0"/>
              </a:spcAft>
              <a:buClr>
                <a:srgbClr val="FFC700"/>
              </a:buClr>
              <a:buSzPts val="4700"/>
              <a:buFont typeface="Corbel"/>
              <a:buNone/>
              <a:defRPr sz="4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3"/>
          <p:cNvSpPr txBox="1">
            <a:spLocks noGrp="1"/>
          </p:cNvSpPr>
          <p:nvPr>
            <p:ph type="subTitle" idx="1"/>
          </p:nvPr>
        </p:nvSpPr>
        <p:spPr>
          <a:xfrm>
            <a:off x="914400" y="1828800"/>
            <a:ext cx="10769600" cy="1499616"/>
          </a:xfrm>
          <a:prstGeom prst="rect">
            <a:avLst/>
          </a:prstGeom>
          <a:noFill/>
          <a:ln>
            <a:noFill/>
          </a:ln>
        </p:spPr>
        <p:txBody>
          <a:bodyPr spcFirstLastPara="1" wrap="square" lIns="118850" tIns="0" rIns="45700" bIns="0" anchor="b" anchorCtr="0">
            <a:norm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SzPts val="20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a:endParaRPr/>
          </a:p>
        </p:txBody>
      </p:sp>
      <p:sp>
        <p:nvSpPr>
          <p:cNvPr id="34" name="Google Shape;34;p43"/>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3"/>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3"/>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
        <p:nvSpPr>
          <p:cNvPr id="37" name="Google Shape;37;p43"/>
          <p:cNvSpPr/>
          <p:nvPr/>
        </p:nvSpPr>
        <p:spPr>
          <a:xfrm>
            <a:off x="0" y="5128334"/>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9"/>
        <p:cNvGrpSpPr/>
        <p:nvPr/>
      </p:nvGrpSpPr>
      <p:grpSpPr>
        <a:xfrm>
          <a:off x="0" y="0"/>
          <a:ext cx="0" cy="0"/>
          <a:chOff x="0" y="0"/>
          <a:chExt cx="0" cy="0"/>
        </a:xfrm>
      </p:grpSpPr>
      <p:sp>
        <p:nvSpPr>
          <p:cNvPr id="250" name="Google Shape;250;p79"/>
          <p:cNvSpPr txBox="1">
            <a:spLocks noGrp="1"/>
          </p:cNvSpPr>
          <p:nvPr>
            <p:ph type="title"/>
          </p:nvPr>
        </p:nvSpPr>
        <p:spPr>
          <a:xfrm>
            <a:off x="223784" y="152400"/>
            <a:ext cx="3364992" cy="978408"/>
          </a:xfrm>
          <a:prstGeom prst="rect">
            <a:avLst/>
          </a:prstGeom>
          <a:noFill/>
          <a:ln>
            <a:noFill/>
          </a:ln>
        </p:spPr>
        <p:txBody>
          <a:bodyPr spcFirstLastPara="1" wrap="square" lIns="73150" tIns="45700" rIns="45700" bIns="0" anchor="b" anchorCtr="0">
            <a:normAutofit/>
          </a:bodyPr>
          <a:lstStyle>
            <a:lvl1pPr lvl="0" algn="l">
              <a:lnSpc>
                <a:spcPct val="100000"/>
              </a:lnSpc>
              <a:spcBef>
                <a:spcPts val="0"/>
              </a:spcBef>
              <a:spcAft>
                <a:spcPts val="0"/>
              </a:spcAft>
              <a:buClr>
                <a:srgbClr val="FFC700"/>
              </a:buClr>
              <a:buSzPts val="2000"/>
              <a:buFont typeface="Corbel"/>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79"/>
          <p:cNvSpPr txBox="1">
            <a:spLocks noGrp="1"/>
          </p:cNvSpPr>
          <p:nvPr>
            <p:ph type="body" idx="1"/>
          </p:nvPr>
        </p:nvSpPr>
        <p:spPr>
          <a:xfrm>
            <a:off x="4025838" y="1743134"/>
            <a:ext cx="7894188" cy="4558885"/>
          </a:xfrm>
          <a:prstGeom prst="rect">
            <a:avLst/>
          </a:prstGeom>
          <a:noFill/>
          <a:ln>
            <a:noFill/>
          </a:ln>
        </p:spPr>
        <p:txBody>
          <a:bodyPr spcFirstLastPara="1" wrap="square" lIns="54850" tIns="91425" rIns="91425" bIns="45700" anchor="t" anchorCtr="0">
            <a:normAutofit/>
          </a:bodyPr>
          <a:lstStyle>
            <a:lvl1pPr marL="457200" lvl="0" indent="-391160" algn="l">
              <a:lnSpc>
                <a:spcPct val="100000"/>
              </a:lnSpc>
              <a:spcBef>
                <a:spcPts val="0"/>
              </a:spcBef>
              <a:spcAft>
                <a:spcPts val="0"/>
              </a:spcAft>
              <a:buSzPts val="2560"/>
              <a:buChar char="◼"/>
              <a:defRPr sz="3200"/>
            </a:lvl1pPr>
            <a:lvl2pPr marL="914400" lvl="1" indent="-388619" algn="l">
              <a:lnSpc>
                <a:spcPct val="100000"/>
              </a:lnSpc>
              <a:spcBef>
                <a:spcPts val="560"/>
              </a:spcBef>
              <a:spcAft>
                <a:spcPts val="0"/>
              </a:spcAft>
              <a:buSzPts val="252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252" name="Google Shape;252;p79"/>
          <p:cNvSpPr txBox="1">
            <a:spLocks noGrp="1"/>
          </p:cNvSpPr>
          <p:nvPr>
            <p:ph type="body" idx="2"/>
          </p:nvPr>
        </p:nvSpPr>
        <p:spPr>
          <a:xfrm>
            <a:off x="223784" y="1730018"/>
            <a:ext cx="3291840" cy="4572000"/>
          </a:xfrm>
          <a:prstGeom prst="rect">
            <a:avLst/>
          </a:prstGeom>
          <a:noFill/>
          <a:ln>
            <a:noFill/>
          </a:ln>
        </p:spPr>
        <p:txBody>
          <a:bodyPr spcFirstLastPara="1" wrap="square" lIns="54850" tIns="91425"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253" name="Google Shape;253;p79"/>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54" name="Google Shape;254;p79"/>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55" name="Google Shape;255;p79"/>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
        <p:nvSpPr>
          <p:cNvPr id="256" name="Google Shape;256;p79"/>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7" name="Google Shape;257;p79"/>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8"/>
        <p:cNvGrpSpPr/>
        <p:nvPr/>
      </p:nvGrpSpPr>
      <p:grpSpPr>
        <a:xfrm>
          <a:off x="0" y="0"/>
          <a:ext cx="0" cy="0"/>
          <a:chOff x="0" y="0"/>
          <a:chExt cx="0" cy="0"/>
        </a:xfrm>
      </p:grpSpPr>
      <p:sp>
        <p:nvSpPr>
          <p:cNvPr id="259" name="Google Shape;259;p80"/>
          <p:cNvSpPr txBox="1">
            <a:spLocks noGrp="1"/>
          </p:cNvSpPr>
          <p:nvPr>
            <p:ph type="title"/>
          </p:nvPr>
        </p:nvSpPr>
        <p:spPr>
          <a:xfrm>
            <a:off x="219457" y="155448"/>
            <a:ext cx="3366867" cy="978408"/>
          </a:xfrm>
          <a:prstGeom prst="rect">
            <a:avLst/>
          </a:prstGeom>
          <a:noFill/>
          <a:ln>
            <a:noFill/>
          </a:ln>
        </p:spPr>
        <p:txBody>
          <a:bodyPr spcFirstLastPara="1" wrap="square" lIns="73150" tIns="45700" rIns="45700" bIns="0" anchor="b" anchorCtr="0">
            <a:normAutofit/>
          </a:bodyPr>
          <a:lstStyle>
            <a:lvl1pPr lvl="0" algn="l">
              <a:lnSpc>
                <a:spcPct val="100000"/>
              </a:lnSpc>
              <a:spcBef>
                <a:spcPts val="0"/>
              </a:spcBef>
              <a:spcAft>
                <a:spcPts val="0"/>
              </a:spcAft>
              <a:buClr>
                <a:srgbClr val="FFC700"/>
              </a:buClr>
              <a:buSzPts val="2000"/>
              <a:buFont typeface="Corbel"/>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80"/>
          <p:cNvSpPr>
            <a:spLocks noGrp="1"/>
          </p:cNvSpPr>
          <p:nvPr>
            <p:ph type="pic" idx="2"/>
          </p:nvPr>
        </p:nvSpPr>
        <p:spPr>
          <a:xfrm>
            <a:off x="3871742" y="1484808"/>
            <a:ext cx="8329863" cy="5373192"/>
          </a:xfrm>
          <a:prstGeom prst="rect">
            <a:avLst/>
          </a:prstGeom>
          <a:solidFill>
            <a:srgbClr val="BABABB"/>
          </a:solidFill>
          <a:ln>
            <a:noFill/>
          </a:ln>
        </p:spPr>
      </p:sp>
      <p:sp>
        <p:nvSpPr>
          <p:cNvPr id="261" name="Google Shape;261;p80"/>
          <p:cNvSpPr txBox="1">
            <a:spLocks noGrp="1"/>
          </p:cNvSpPr>
          <p:nvPr>
            <p:ph type="body" idx="1"/>
          </p:nvPr>
        </p:nvSpPr>
        <p:spPr>
          <a:xfrm>
            <a:off x="219456" y="1728216"/>
            <a:ext cx="3291840" cy="4572000"/>
          </a:xfrm>
          <a:prstGeom prst="rect">
            <a:avLst/>
          </a:prstGeom>
          <a:noFill/>
          <a:ln>
            <a:noFill/>
          </a:ln>
        </p:spPr>
        <p:txBody>
          <a:bodyPr spcFirstLastPara="1" wrap="square" lIns="54850" tIns="91425"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240"/>
              </a:spcBef>
              <a:spcAft>
                <a:spcPts val="0"/>
              </a:spcAft>
              <a:buSzPts val="108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262" name="Google Shape;262;p80"/>
          <p:cNvSpPr txBox="1">
            <a:spLocks noGrp="1"/>
          </p:cNvSpPr>
          <p:nvPr>
            <p:ph type="dt" idx="10"/>
          </p:nvPr>
        </p:nvSpPr>
        <p:spPr>
          <a:xfrm>
            <a:off x="219456" y="1170432"/>
            <a:ext cx="3364992" cy="20116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63" name="Google Shape;263;p80"/>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4" name="Google Shape;264;p80"/>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5" name="Google Shape;265;p80"/>
          <p:cNvSpPr txBox="1">
            <a:spLocks noGrp="1"/>
          </p:cNvSpPr>
          <p:nvPr>
            <p:ph type="ftr" idx="11"/>
          </p:nvPr>
        </p:nvSpPr>
        <p:spPr>
          <a:xfrm>
            <a:off x="4047744" y="1170432"/>
            <a:ext cx="6925056" cy="20116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BABABA"/>
              </a:buClr>
              <a:buSzPts val="1400"/>
              <a:buFont typeface="Corbel"/>
              <a:buNone/>
              <a:defRPr>
                <a:solidFill>
                  <a:srgbClr val="BABABA"/>
                </a:solidFill>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66" name="Google Shape;266;p80"/>
          <p:cNvSpPr txBox="1">
            <a:spLocks noGrp="1"/>
          </p:cNvSpPr>
          <p:nvPr>
            <p:ph type="sldNum" idx="12"/>
          </p:nvPr>
        </p:nvSpPr>
        <p:spPr>
          <a:xfrm>
            <a:off x="11119104" y="1170432"/>
            <a:ext cx="978485" cy="20116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7"/>
        <p:cNvGrpSpPr/>
        <p:nvPr/>
      </p:nvGrpSpPr>
      <p:grpSpPr>
        <a:xfrm>
          <a:off x="0" y="0"/>
          <a:ext cx="0" cy="0"/>
          <a:chOff x="0" y="0"/>
          <a:chExt cx="0" cy="0"/>
        </a:xfrm>
      </p:grpSpPr>
      <p:sp>
        <p:nvSpPr>
          <p:cNvPr id="268" name="Google Shape;268;p81"/>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81"/>
          <p:cNvSpPr txBox="1">
            <a:spLocks noGrp="1"/>
          </p:cNvSpPr>
          <p:nvPr>
            <p:ph type="body" idx="1"/>
          </p:nvPr>
        </p:nvSpPr>
        <p:spPr>
          <a:xfrm rot="5400000">
            <a:off x="3783196" y="-1398401"/>
            <a:ext cx="4625609" cy="10972800"/>
          </a:xfrm>
          <a:prstGeom prst="rect">
            <a:avLst/>
          </a:prstGeom>
          <a:noFill/>
          <a:ln>
            <a:noFill/>
          </a:ln>
        </p:spPr>
        <p:txBody>
          <a:bodyPr spcFirstLastPara="1" wrap="square" lIns="54850" tIns="91425" rIns="91425" bIns="45700" anchor="t" anchorCtr="0">
            <a:normAutofit/>
          </a:bodyPr>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0" name="Google Shape;270;p81"/>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71" name="Google Shape;271;p81"/>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72" name="Google Shape;272;p81"/>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73"/>
        <p:cNvGrpSpPr/>
        <p:nvPr/>
      </p:nvGrpSpPr>
      <p:grpSpPr>
        <a:xfrm>
          <a:off x="0" y="0"/>
          <a:ext cx="0" cy="0"/>
          <a:chOff x="0" y="0"/>
          <a:chExt cx="0" cy="0"/>
        </a:xfrm>
      </p:grpSpPr>
      <p:sp>
        <p:nvSpPr>
          <p:cNvPr id="274" name="Google Shape;274;p82"/>
          <p:cNvSpPr/>
          <p:nvPr/>
        </p:nvSpPr>
        <p:spPr>
          <a:xfrm>
            <a:off x="8798560" y="0"/>
            <a:ext cx="60960" cy="6858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5" name="Google Shape;275;p82"/>
          <p:cNvSpPr/>
          <p:nvPr/>
        </p:nvSpPr>
        <p:spPr>
          <a:xfrm>
            <a:off x="8863585" y="0"/>
            <a:ext cx="3352801"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6" name="Google Shape;276;p82"/>
          <p:cNvSpPr txBox="1">
            <a:spLocks noGrp="1"/>
          </p:cNvSpPr>
          <p:nvPr>
            <p:ph type="title"/>
          </p:nvPr>
        </p:nvSpPr>
        <p:spPr>
          <a:xfrm rot="5400000">
            <a:off x="7386638" y="1930406"/>
            <a:ext cx="5851525" cy="2540000"/>
          </a:xfrm>
          <a:prstGeom prst="rect">
            <a:avLst/>
          </a:prstGeom>
          <a:noFill/>
          <a:ln>
            <a:noFill/>
          </a:ln>
        </p:spPr>
        <p:txBody>
          <a:bodyPr spcFirstLastPara="1" wrap="square" lIns="91425" tIns="45700" rIns="45700" bIns="457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82"/>
          <p:cNvSpPr txBox="1">
            <a:spLocks noGrp="1"/>
          </p:cNvSpPr>
          <p:nvPr>
            <p:ph type="body" idx="1"/>
          </p:nvPr>
        </p:nvSpPr>
        <p:spPr>
          <a:xfrm rot="5400000">
            <a:off x="1697038" y="-782635"/>
            <a:ext cx="5851525" cy="8026400"/>
          </a:xfrm>
          <a:prstGeom prst="rect">
            <a:avLst/>
          </a:prstGeom>
          <a:noFill/>
          <a:ln>
            <a:noFill/>
          </a:ln>
        </p:spPr>
        <p:txBody>
          <a:bodyPr spcFirstLastPara="1" wrap="square" lIns="54850" tIns="91425" rIns="91425" bIns="45700" anchor="t" anchorCtr="0">
            <a:normAutofit/>
          </a:bodyPr>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8" name="Google Shape;278;p82"/>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79" name="Google Shape;279;p82"/>
          <p:cNvSpPr txBox="1">
            <a:spLocks noGrp="1"/>
          </p:cNvSpPr>
          <p:nvPr>
            <p:ph type="ftr" idx="11"/>
          </p:nvPr>
        </p:nvSpPr>
        <p:spPr>
          <a:xfrm>
            <a:off x="3520796" y="6377462"/>
            <a:ext cx="5115205" cy="365125"/>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Clr>
                <a:srgbClr val="414141"/>
              </a:buClr>
              <a:buSzPts val="1400"/>
              <a:buFont typeface="Corbel"/>
              <a:buNone/>
              <a:defRPr/>
            </a:lvl1pPr>
            <a:lvl2pPr lvl="1" algn="l">
              <a:spcBef>
                <a:spcPts val="0"/>
              </a:spcBef>
              <a:spcAft>
                <a:spcPts val="0"/>
              </a:spcAft>
              <a:buClr>
                <a:schemeClr val="dk1"/>
              </a:buClr>
              <a:buSzPts val="1400"/>
              <a:buFont typeface="Corbel"/>
              <a:buNone/>
              <a:defRPr/>
            </a:lvl2pPr>
            <a:lvl3pPr lvl="2" algn="l">
              <a:spcBef>
                <a:spcPts val="0"/>
              </a:spcBef>
              <a:spcAft>
                <a:spcPts val="0"/>
              </a:spcAft>
              <a:buClr>
                <a:schemeClr val="dk1"/>
              </a:buClr>
              <a:buSzPts val="1400"/>
              <a:buFont typeface="Corbel"/>
              <a:buNone/>
              <a:defRPr/>
            </a:lvl3pPr>
            <a:lvl4pPr lvl="3" algn="l">
              <a:spcBef>
                <a:spcPts val="0"/>
              </a:spcBef>
              <a:spcAft>
                <a:spcPts val="0"/>
              </a:spcAft>
              <a:buClr>
                <a:schemeClr val="dk1"/>
              </a:buClr>
              <a:buSzPts val="1400"/>
              <a:buFont typeface="Corbel"/>
              <a:buNone/>
              <a:defRPr/>
            </a:lvl4pPr>
            <a:lvl5pPr lvl="4" algn="l">
              <a:spcBef>
                <a:spcPts val="0"/>
              </a:spcBef>
              <a:spcAft>
                <a:spcPts val="0"/>
              </a:spcAft>
              <a:buClr>
                <a:schemeClr val="dk1"/>
              </a:buClr>
              <a:buSzPts val="1400"/>
              <a:buFont typeface="Corbel"/>
              <a:buNone/>
              <a:defRPr/>
            </a:lvl5pPr>
            <a:lvl6pPr lvl="5" algn="l">
              <a:spcBef>
                <a:spcPts val="0"/>
              </a:spcBef>
              <a:spcAft>
                <a:spcPts val="0"/>
              </a:spcAft>
              <a:buClr>
                <a:schemeClr val="dk1"/>
              </a:buClr>
              <a:buSzPts val="1400"/>
              <a:buFont typeface="Corbel"/>
              <a:buNone/>
              <a:defRPr/>
            </a:lvl6pPr>
            <a:lvl7pPr lvl="6" algn="l">
              <a:spcBef>
                <a:spcPts val="0"/>
              </a:spcBef>
              <a:spcAft>
                <a:spcPts val="0"/>
              </a:spcAft>
              <a:buClr>
                <a:schemeClr val="dk1"/>
              </a:buClr>
              <a:buSzPts val="1400"/>
              <a:buFont typeface="Corbel"/>
              <a:buNone/>
              <a:defRPr/>
            </a:lvl7pPr>
            <a:lvl8pPr lvl="7" algn="l">
              <a:spcBef>
                <a:spcPts val="0"/>
              </a:spcBef>
              <a:spcAft>
                <a:spcPts val="0"/>
              </a:spcAft>
              <a:buClr>
                <a:schemeClr val="dk1"/>
              </a:buClr>
              <a:buSzPts val="1400"/>
              <a:buFont typeface="Corbel"/>
              <a:buNone/>
              <a:defRPr/>
            </a:lvl8pPr>
            <a:lvl9pPr lvl="8" algn="l">
              <a:spcBef>
                <a:spcPts val="0"/>
              </a:spcBef>
              <a:spcAft>
                <a:spcPts val="0"/>
              </a:spcAft>
              <a:buClr>
                <a:schemeClr val="dk1"/>
              </a:buClr>
              <a:buSzPts val="1400"/>
              <a:buFont typeface="Corbel"/>
              <a:buNone/>
              <a:defRPr/>
            </a:lvl9pPr>
          </a:lstStyle>
          <a:p>
            <a:endParaRPr/>
          </a:p>
        </p:txBody>
      </p:sp>
      <p:sp>
        <p:nvSpPr>
          <p:cNvPr id="280" name="Google Shape;280;p82"/>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pic>
        <p:nvPicPr>
          <p:cNvPr id="281" name="Google Shape;281;p82"/>
          <p:cNvPicPr preferRelativeResize="0"/>
          <p:nvPr/>
        </p:nvPicPr>
        <p:blipFill rotWithShape="1">
          <a:blip r:embed="rId2">
            <a:alphaModFix/>
          </a:blip>
          <a:srcRect/>
          <a:stretch/>
        </p:blipFill>
        <p:spPr>
          <a:xfrm>
            <a:off x="152401" y="6434681"/>
            <a:ext cx="4098235" cy="35105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8"/>
        <p:cNvGrpSpPr/>
        <p:nvPr/>
      </p:nvGrpSpPr>
      <p:grpSpPr>
        <a:xfrm>
          <a:off x="0" y="0"/>
          <a:ext cx="0" cy="0"/>
          <a:chOff x="0" y="0"/>
          <a:chExt cx="0" cy="0"/>
        </a:xfrm>
      </p:grpSpPr>
      <p:sp>
        <p:nvSpPr>
          <p:cNvPr id="289" name="Google Shape;289;p4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2"/>
        <p:cNvGrpSpPr/>
        <p:nvPr/>
      </p:nvGrpSpPr>
      <p:grpSpPr>
        <a:xfrm>
          <a:off x="0" y="0"/>
          <a:ext cx="0" cy="0"/>
          <a:chOff x="0" y="0"/>
          <a:chExt cx="0" cy="0"/>
        </a:xfrm>
      </p:grpSpPr>
      <p:sp>
        <p:nvSpPr>
          <p:cNvPr id="293" name="Google Shape;293;p6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4" name="Google Shape;294;p6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295" name="Google Shape;295;p6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6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6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98"/>
        <p:cNvGrpSpPr/>
        <p:nvPr/>
      </p:nvGrpSpPr>
      <p:grpSpPr>
        <a:xfrm>
          <a:off x="0" y="0"/>
          <a:ext cx="0" cy="0"/>
          <a:chOff x="0" y="0"/>
          <a:chExt cx="0" cy="0"/>
        </a:xfrm>
      </p:grpSpPr>
      <p:sp>
        <p:nvSpPr>
          <p:cNvPr id="299" name="Google Shape;299;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0" name="Google Shape;300;p6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1" name="Google Shape;301;p6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6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6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04"/>
        <p:cNvGrpSpPr/>
        <p:nvPr/>
      </p:nvGrpSpPr>
      <p:grpSpPr>
        <a:xfrm>
          <a:off x="0" y="0"/>
          <a:ext cx="0" cy="0"/>
          <a:chOff x="0" y="0"/>
          <a:chExt cx="0" cy="0"/>
        </a:xfrm>
      </p:grpSpPr>
      <p:sp>
        <p:nvSpPr>
          <p:cNvPr id="305" name="Google Shape;305;p6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6" name="Google Shape;306;p6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07" name="Google Shape;307;p6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6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6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10"/>
        <p:cNvGrpSpPr/>
        <p:nvPr/>
      </p:nvGrpSpPr>
      <p:grpSpPr>
        <a:xfrm>
          <a:off x="0" y="0"/>
          <a:ext cx="0" cy="0"/>
          <a:chOff x="0" y="0"/>
          <a:chExt cx="0" cy="0"/>
        </a:xfrm>
      </p:grpSpPr>
      <p:sp>
        <p:nvSpPr>
          <p:cNvPr id="311" name="Google Shape;311;p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2" name="Google Shape;312;p6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13" name="Google Shape;313;p6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14" name="Google Shape;314;p6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6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6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17"/>
        <p:cNvGrpSpPr/>
        <p:nvPr/>
      </p:nvGrpSpPr>
      <p:grpSpPr>
        <a:xfrm>
          <a:off x="0" y="0"/>
          <a:ext cx="0" cy="0"/>
          <a:chOff x="0" y="0"/>
          <a:chExt cx="0" cy="0"/>
        </a:xfrm>
      </p:grpSpPr>
      <p:sp>
        <p:nvSpPr>
          <p:cNvPr id="318" name="Google Shape;318;p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9" name="Google Shape;319;p6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20" name="Google Shape;320;p6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21" name="Google Shape;321;p6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22" name="Google Shape;322;p6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23" name="Google Shape;323;p6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6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6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8"/>
        <p:cNvGrpSpPr/>
        <p:nvPr/>
      </p:nvGrpSpPr>
      <p:grpSpPr>
        <a:xfrm>
          <a:off x="0" y="0"/>
          <a:ext cx="0" cy="0"/>
          <a:chOff x="0" y="0"/>
          <a:chExt cx="0" cy="0"/>
        </a:xfrm>
      </p:grpSpPr>
      <p:sp>
        <p:nvSpPr>
          <p:cNvPr id="39" name="Google Shape;39;p44"/>
          <p:cNvSpPr/>
          <p:nvPr/>
        </p:nvSpPr>
        <p:spPr>
          <a:xfrm>
            <a:off x="0" y="1"/>
            <a:ext cx="12192000" cy="260252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0" name="Google Shape;40;p44"/>
          <p:cNvSpPr/>
          <p:nvPr/>
        </p:nvSpPr>
        <p:spPr>
          <a:xfrm>
            <a:off x="0" y="2602520"/>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1" name="Google Shape;41;p44"/>
          <p:cNvSpPr txBox="1">
            <a:spLocks noGrp="1"/>
          </p:cNvSpPr>
          <p:nvPr>
            <p:ph type="title"/>
          </p:nvPr>
        </p:nvSpPr>
        <p:spPr>
          <a:xfrm>
            <a:off x="999744" y="118872"/>
            <a:ext cx="10684256" cy="1636776"/>
          </a:xfrm>
          <a:prstGeom prst="rect">
            <a:avLst/>
          </a:prstGeom>
          <a:noFill/>
          <a:ln>
            <a:noFill/>
          </a:ln>
        </p:spPr>
        <p:txBody>
          <a:bodyPr spcFirstLastPara="1" wrap="square" lIns="91425" tIns="0" rIns="91425" bIns="0" anchor="b" anchorCtr="0">
            <a:normAutofit/>
          </a:bodyPr>
          <a:lstStyle>
            <a:lvl1pPr lvl="0" algn="l">
              <a:spcBef>
                <a:spcPts val="0"/>
              </a:spcBef>
              <a:spcAft>
                <a:spcPts val="0"/>
              </a:spcAft>
              <a:buClr>
                <a:srgbClr val="FFC700"/>
              </a:buClr>
              <a:buSzPts val="4700"/>
              <a:buFont typeface="Corbel"/>
              <a:buNone/>
              <a:defRPr sz="4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987552" y="1828800"/>
            <a:ext cx="10696448" cy="685800"/>
          </a:xfrm>
          <a:prstGeom prst="rect">
            <a:avLst/>
          </a:prstGeom>
          <a:noFill/>
          <a:ln>
            <a:noFill/>
          </a:ln>
        </p:spPr>
        <p:txBody>
          <a:bodyPr spcFirstLastPara="1" wrap="square" lIns="146300" tIns="0" rIns="45700" bIns="0" anchor="t" anchorCtr="0">
            <a:normAutofit/>
          </a:bodyPr>
          <a:lstStyle>
            <a:lvl1pPr marL="457200" lvl="0" indent="-228600" algn="l">
              <a:spcBef>
                <a:spcPts val="0"/>
              </a:spcBef>
              <a:spcAft>
                <a:spcPts val="0"/>
              </a:spcAft>
              <a:buSzPts val="1600"/>
              <a:buNone/>
              <a:defRPr sz="2000">
                <a:solidFill>
                  <a:srgbClr val="FFFFFF"/>
                </a:solidFill>
              </a:defRPr>
            </a:lvl1pPr>
            <a:lvl2pPr marL="914400" lvl="1" indent="-228600" algn="l">
              <a:spcBef>
                <a:spcPts val="360"/>
              </a:spcBef>
              <a:spcAft>
                <a:spcPts val="0"/>
              </a:spcAft>
              <a:buSzPts val="162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3" name="Google Shape;43;p44"/>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4"/>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4"/>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26"/>
        <p:cNvGrpSpPr/>
        <p:nvPr/>
      </p:nvGrpSpPr>
      <p:grpSpPr>
        <a:xfrm>
          <a:off x="0" y="0"/>
          <a:ext cx="0" cy="0"/>
          <a:chOff x="0" y="0"/>
          <a:chExt cx="0" cy="0"/>
        </a:xfrm>
      </p:grpSpPr>
      <p:sp>
        <p:nvSpPr>
          <p:cNvPr id="327" name="Google Shape;327;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8" name="Google Shape;328;p6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6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6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31"/>
        <p:cNvGrpSpPr/>
        <p:nvPr/>
      </p:nvGrpSpPr>
      <p:grpSpPr>
        <a:xfrm>
          <a:off x="0" y="0"/>
          <a:ext cx="0" cy="0"/>
          <a:chOff x="0" y="0"/>
          <a:chExt cx="0" cy="0"/>
        </a:xfrm>
      </p:grpSpPr>
      <p:sp>
        <p:nvSpPr>
          <p:cNvPr id="332" name="Google Shape;332;p6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3" name="Google Shape;333;p6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34" name="Google Shape;334;p6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35" name="Google Shape;335;p6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6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6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38"/>
        <p:cNvGrpSpPr/>
        <p:nvPr/>
      </p:nvGrpSpPr>
      <p:grpSpPr>
        <a:xfrm>
          <a:off x="0" y="0"/>
          <a:ext cx="0" cy="0"/>
          <a:chOff x="0" y="0"/>
          <a:chExt cx="0" cy="0"/>
        </a:xfrm>
      </p:grpSpPr>
      <p:sp>
        <p:nvSpPr>
          <p:cNvPr id="339" name="Google Shape;339;p6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0" name="Google Shape;340;p69"/>
          <p:cNvSpPr>
            <a:spLocks noGrp="1"/>
          </p:cNvSpPr>
          <p:nvPr>
            <p:ph type="pic" idx="2"/>
          </p:nvPr>
        </p:nvSpPr>
        <p:spPr>
          <a:xfrm>
            <a:off x="2389717" y="612775"/>
            <a:ext cx="7315200" cy="4114800"/>
          </a:xfrm>
          <a:prstGeom prst="rect">
            <a:avLst/>
          </a:prstGeom>
          <a:noFill/>
          <a:ln>
            <a:noFill/>
          </a:ln>
        </p:spPr>
      </p:sp>
      <p:sp>
        <p:nvSpPr>
          <p:cNvPr id="341" name="Google Shape;341;p6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42" name="Google Shape;342;p6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6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6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45"/>
        <p:cNvGrpSpPr/>
        <p:nvPr/>
      </p:nvGrpSpPr>
      <p:grpSpPr>
        <a:xfrm>
          <a:off x="0" y="0"/>
          <a:ext cx="0" cy="0"/>
          <a:chOff x="0" y="0"/>
          <a:chExt cx="0" cy="0"/>
        </a:xfrm>
      </p:grpSpPr>
      <p:sp>
        <p:nvSpPr>
          <p:cNvPr id="346" name="Google Shape;346;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7" name="Google Shape;347;p7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8" name="Google Shape;348;p7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7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7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51"/>
        <p:cNvGrpSpPr/>
        <p:nvPr/>
      </p:nvGrpSpPr>
      <p:grpSpPr>
        <a:xfrm>
          <a:off x="0" y="0"/>
          <a:ext cx="0" cy="0"/>
          <a:chOff x="0" y="0"/>
          <a:chExt cx="0" cy="0"/>
        </a:xfrm>
      </p:grpSpPr>
      <p:sp>
        <p:nvSpPr>
          <p:cNvPr id="352" name="Google Shape;352;p71"/>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3" name="Google Shape;353;p71"/>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4" name="Google Shape;354;p7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7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7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Table" type="tbl">
  <p:cSld name="TABLE">
    <p:spTree>
      <p:nvGrpSpPr>
        <p:cNvPr id="1" name="Shape 357"/>
        <p:cNvGrpSpPr/>
        <p:nvPr/>
      </p:nvGrpSpPr>
      <p:grpSpPr>
        <a:xfrm>
          <a:off x="0" y="0"/>
          <a:ext cx="0" cy="0"/>
          <a:chOff x="0" y="0"/>
          <a:chExt cx="0" cy="0"/>
        </a:xfrm>
      </p:grpSpPr>
      <p:sp>
        <p:nvSpPr>
          <p:cNvPr id="358" name="Google Shape;358;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9" name="Google Shape;359;p7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7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7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Content" type="objOnly">
  <p:cSld name="OBJECT_ONLY">
    <p:spTree>
      <p:nvGrpSpPr>
        <p:cNvPr id="1" name="Shape 362"/>
        <p:cNvGrpSpPr/>
        <p:nvPr/>
      </p:nvGrpSpPr>
      <p:grpSpPr>
        <a:xfrm>
          <a:off x="0" y="0"/>
          <a:ext cx="0" cy="0"/>
          <a:chOff x="0" y="0"/>
          <a:chExt cx="0" cy="0"/>
        </a:xfrm>
      </p:grpSpPr>
      <p:sp>
        <p:nvSpPr>
          <p:cNvPr id="363" name="Google Shape;363;p73"/>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4" name="Google Shape;364;p7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7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7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Arial"/>
                <a:ea typeface="Arial"/>
                <a:cs typeface="Arial"/>
                <a:sym typeface="Arial"/>
              </a:defRPr>
            </a:lvl1pPr>
            <a:lvl2pPr marL="0" marR="0" lvl="1" indent="0" algn="r">
              <a:spcBef>
                <a:spcPts val="0"/>
              </a:spcBef>
              <a:buNone/>
              <a:defRPr sz="1400" b="0" i="0" u="none" strike="noStrike" cap="none">
                <a:solidFill>
                  <a:schemeClr val="dk1"/>
                </a:solidFill>
                <a:latin typeface="Arial"/>
                <a:ea typeface="Arial"/>
                <a:cs typeface="Arial"/>
                <a:sym typeface="Arial"/>
              </a:defRPr>
            </a:lvl2pPr>
            <a:lvl3pPr marL="0" marR="0" lvl="2" indent="0" algn="r">
              <a:spcBef>
                <a:spcPts val="0"/>
              </a:spcBef>
              <a:buNone/>
              <a:defRPr sz="1400" b="0" i="0" u="none" strike="noStrike" cap="none">
                <a:solidFill>
                  <a:schemeClr val="dk1"/>
                </a:solidFill>
                <a:latin typeface="Arial"/>
                <a:ea typeface="Arial"/>
                <a:cs typeface="Arial"/>
                <a:sym typeface="Arial"/>
              </a:defRPr>
            </a:lvl3pPr>
            <a:lvl4pPr marL="0" marR="0" lvl="3" indent="0" algn="r">
              <a:spcBef>
                <a:spcPts val="0"/>
              </a:spcBef>
              <a:buNone/>
              <a:defRPr sz="1400" b="0" i="0" u="none" strike="noStrike" cap="none">
                <a:solidFill>
                  <a:schemeClr val="dk1"/>
                </a:solidFill>
                <a:latin typeface="Arial"/>
                <a:ea typeface="Arial"/>
                <a:cs typeface="Arial"/>
                <a:sym typeface="Arial"/>
              </a:defRPr>
            </a:lvl4pPr>
            <a:lvl5pPr marL="0" marR="0" lvl="4" indent="0" algn="r">
              <a:spcBef>
                <a:spcPts val="0"/>
              </a:spcBef>
              <a:buNone/>
              <a:defRPr sz="1400" b="0" i="0" u="none" strike="noStrike" cap="none">
                <a:solidFill>
                  <a:schemeClr val="dk1"/>
                </a:solidFill>
                <a:latin typeface="Arial"/>
                <a:ea typeface="Arial"/>
                <a:cs typeface="Arial"/>
                <a:sym typeface="Arial"/>
              </a:defRPr>
            </a:lvl5pPr>
            <a:lvl6pPr marL="0" marR="0" lvl="5" indent="0" algn="r">
              <a:spcBef>
                <a:spcPts val="0"/>
              </a:spcBef>
              <a:buNone/>
              <a:defRPr sz="1400" b="0" i="0" u="none" strike="noStrike" cap="none">
                <a:solidFill>
                  <a:schemeClr val="dk1"/>
                </a:solidFill>
                <a:latin typeface="Arial"/>
                <a:ea typeface="Arial"/>
                <a:cs typeface="Arial"/>
                <a:sym typeface="Arial"/>
              </a:defRPr>
            </a:lvl6pPr>
            <a:lvl7pPr marL="0" marR="0" lvl="6" indent="0" algn="r">
              <a:spcBef>
                <a:spcPts val="0"/>
              </a:spcBef>
              <a:buNone/>
              <a:defRPr sz="1400" b="0" i="0" u="none" strike="noStrike" cap="none">
                <a:solidFill>
                  <a:schemeClr val="dk1"/>
                </a:solidFill>
                <a:latin typeface="Arial"/>
                <a:ea typeface="Arial"/>
                <a:cs typeface="Arial"/>
                <a:sym typeface="Arial"/>
              </a:defRPr>
            </a:lvl7pPr>
            <a:lvl8pPr marL="0" marR="0" lvl="7" indent="0" algn="r">
              <a:spcBef>
                <a:spcPts val="0"/>
              </a:spcBef>
              <a:buNone/>
              <a:defRPr sz="1400" b="0" i="0" u="none" strike="noStrike" cap="none">
                <a:solidFill>
                  <a:schemeClr val="dk1"/>
                </a:solidFill>
                <a:latin typeface="Arial"/>
                <a:ea typeface="Arial"/>
                <a:cs typeface="Arial"/>
                <a:sym typeface="Arial"/>
              </a:defRPr>
            </a:lvl8pPr>
            <a:lvl9pPr marL="0" marR="0" lvl="8" indent="0" algn="r">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404017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714173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38659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45"/>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5"/>
          <p:cNvSpPr txBox="1">
            <a:spLocks noGrp="1"/>
          </p:cNvSpPr>
          <p:nvPr>
            <p:ph type="body" idx="1"/>
          </p:nvPr>
        </p:nvSpPr>
        <p:spPr>
          <a:xfrm>
            <a:off x="609600" y="1773936"/>
            <a:ext cx="5384800" cy="4623816"/>
          </a:xfrm>
          <a:prstGeom prst="rect">
            <a:avLst/>
          </a:prstGeom>
          <a:noFill/>
          <a:ln>
            <a:noFill/>
          </a:ln>
        </p:spPr>
        <p:txBody>
          <a:bodyPr spcFirstLastPara="1" wrap="square" lIns="91425" tIns="91425" rIns="91425" bIns="45700" anchor="t" anchorCtr="0">
            <a:norm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9" name="Google Shape;49;p45"/>
          <p:cNvSpPr txBox="1">
            <a:spLocks noGrp="1"/>
          </p:cNvSpPr>
          <p:nvPr>
            <p:ph type="body" idx="2"/>
          </p:nvPr>
        </p:nvSpPr>
        <p:spPr>
          <a:xfrm>
            <a:off x="6197600" y="1773936"/>
            <a:ext cx="5384800" cy="4623816"/>
          </a:xfrm>
          <a:prstGeom prst="rect">
            <a:avLst/>
          </a:prstGeom>
          <a:noFill/>
          <a:ln>
            <a:noFill/>
          </a:ln>
        </p:spPr>
        <p:txBody>
          <a:bodyPr spcFirstLastPara="1" wrap="square" lIns="54850" tIns="91425" rIns="91425" bIns="45700" anchor="t" anchorCtr="0">
            <a:norm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0" name="Google Shape;50;p45"/>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5"/>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08DF70-675D-4BB3-99EC-02677F2C2268}"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933886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08DF70-675D-4BB3-99EC-02677F2C2268}" type="datetimeFigureOut">
              <a:rPr lang="en-US" smtClean="0"/>
              <a:pPr/>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571947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408DF70-675D-4BB3-99EC-02677F2C2268}" type="datetimeFigureOut">
              <a:rPr lang="en-US" smtClean="0"/>
              <a:pPr/>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276937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DF70-675D-4BB3-99EC-02677F2C2268}" type="datetimeFigureOut">
              <a:rPr lang="en-US" smtClean="0"/>
              <a:pPr/>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006013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408DF70-675D-4BB3-99EC-02677F2C2268}"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856811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A408DF70-675D-4BB3-99EC-02677F2C2268}" type="datetimeFigureOut">
              <a:rPr lang="en-US" smtClean="0"/>
              <a:pPr/>
              <a:t>5/31/2025</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063829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615217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206427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prstClr val="black">
                  <a:tint val="9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prstClr val="black">
                  <a:tint val="9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50E4DB-0858-48A4-89C9-980A48EED8C8}"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63574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46"/>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45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6"/>
          <p:cNvSpPr txBox="1">
            <a:spLocks noGrp="1"/>
          </p:cNvSpPr>
          <p:nvPr>
            <p:ph type="body" idx="1"/>
          </p:nvPr>
        </p:nvSpPr>
        <p:spPr>
          <a:xfrm>
            <a:off x="609600" y="1698988"/>
            <a:ext cx="5386917"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6" name="Google Shape;56;p46"/>
          <p:cNvSpPr txBox="1">
            <a:spLocks noGrp="1"/>
          </p:cNvSpPr>
          <p:nvPr>
            <p:ph type="body" idx="2"/>
          </p:nvPr>
        </p:nvSpPr>
        <p:spPr>
          <a:xfrm>
            <a:off x="609600" y="2449512"/>
            <a:ext cx="5386917"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7" name="Google Shape;57;p46"/>
          <p:cNvSpPr txBox="1">
            <a:spLocks noGrp="1"/>
          </p:cNvSpPr>
          <p:nvPr>
            <p:ph type="body" idx="3"/>
          </p:nvPr>
        </p:nvSpPr>
        <p:spPr>
          <a:xfrm>
            <a:off x="6193368" y="1698988"/>
            <a:ext cx="5389033"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8" name="Google Shape;58;p46"/>
          <p:cNvSpPr txBox="1">
            <a:spLocks noGrp="1"/>
          </p:cNvSpPr>
          <p:nvPr>
            <p:ph type="body" idx="4"/>
          </p:nvPr>
        </p:nvSpPr>
        <p:spPr>
          <a:xfrm>
            <a:off x="6193368" y="2449512"/>
            <a:ext cx="5389033"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9" name="Google Shape;59;p46"/>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6"/>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47"/>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7"/>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7"/>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48"/>
          <p:cNvSpPr txBox="1">
            <a:spLocks noGrp="1"/>
          </p:cNvSpPr>
          <p:nvPr>
            <p:ph type="title"/>
          </p:nvPr>
        </p:nvSpPr>
        <p:spPr>
          <a:xfrm>
            <a:off x="223784" y="152400"/>
            <a:ext cx="3364992"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Clr>
                <a:srgbClr val="FFC700"/>
              </a:buClr>
              <a:buSzPts val="2000"/>
              <a:buFont typeface="Corbel"/>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8"/>
          <p:cNvSpPr txBox="1">
            <a:spLocks noGrp="1"/>
          </p:cNvSpPr>
          <p:nvPr>
            <p:ph type="body" idx="1"/>
          </p:nvPr>
        </p:nvSpPr>
        <p:spPr>
          <a:xfrm>
            <a:off x="4025837" y="1743134"/>
            <a:ext cx="7894188" cy="4558885"/>
          </a:xfrm>
          <a:prstGeom prst="rect">
            <a:avLst/>
          </a:prstGeom>
          <a:noFill/>
          <a:ln>
            <a:noFill/>
          </a:ln>
        </p:spPr>
        <p:txBody>
          <a:bodyPr spcFirstLastPara="1" wrap="square" lIns="54850" tIns="91425" rIns="91425" bIns="45700" anchor="t" anchorCtr="0">
            <a:normAutofit/>
          </a:bodyPr>
          <a:lstStyle>
            <a:lvl1pPr marL="457200" lvl="0" indent="-391160" algn="l">
              <a:spcBef>
                <a:spcPts val="0"/>
              </a:spcBef>
              <a:spcAft>
                <a:spcPts val="0"/>
              </a:spcAft>
              <a:buSzPts val="2560"/>
              <a:buChar char="◼"/>
              <a:defRPr sz="3200"/>
            </a:lvl1pPr>
            <a:lvl2pPr marL="914400" lvl="1" indent="-388619" algn="l">
              <a:spcBef>
                <a:spcPts val="56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0" name="Google Shape;70;p48"/>
          <p:cNvSpPr txBox="1">
            <a:spLocks noGrp="1"/>
          </p:cNvSpPr>
          <p:nvPr>
            <p:ph type="body" idx="2"/>
          </p:nvPr>
        </p:nvSpPr>
        <p:spPr>
          <a:xfrm>
            <a:off x="223784" y="1730018"/>
            <a:ext cx="3291840"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48"/>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
        <p:nvSpPr>
          <p:cNvPr id="74" name="Google Shape;74;p48"/>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5" name="Google Shape;75;p48"/>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49"/>
          <p:cNvSpPr txBox="1">
            <a:spLocks noGrp="1"/>
          </p:cNvSpPr>
          <p:nvPr>
            <p:ph type="title"/>
          </p:nvPr>
        </p:nvSpPr>
        <p:spPr>
          <a:xfrm>
            <a:off x="219456" y="155448"/>
            <a:ext cx="3366867"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Clr>
                <a:srgbClr val="FFC700"/>
              </a:buClr>
              <a:buSzPts val="2000"/>
              <a:buFont typeface="Corbel"/>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9"/>
          <p:cNvSpPr>
            <a:spLocks noGrp="1"/>
          </p:cNvSpPr>
          <p:nvPr>
            <p:ph type="pic" idx="2"/>
          </p:nvPr>
        </p:nvSpPr>
        <p:spPr>
          <a:xfrm>
            <a:off x="3871741" y="1484808"/>
            <a:ext cx="8329863" cy="5373192"/>
          </a:xfrm>
          <a:prstGeom prst="rect">
            <a:avLst/>
          </a:prstGeom>
          <a:solidFill>
            <a:srgbClr val="BABABB"/>
          </a:solidFill>
          <a:ln>
            <a:noFill/>
          </a:ln>
        </p:spPr>
      </p:sp>
      <p:sp>
        <p:nvSpPr>
          <p:cNvPr id="79" name="Google Shape;79;p49"/>
          <p:cNvSpPr txBox="1">
            <a:spLocks noGrp="1"/>
          </p:cNvSpPr>
          <p:nvPr>
            <p:ph type="body" idx="1"/>
          </p:nvPr>
        </p:nvSpPr>
        <p:spPr>
          <a:xfrm>
            <a:off x="219456" y="1728216"/>
            <a:ext cx="3291840"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49"/>
          <p:cNvSpPr txBox="1">
            <a:spLocks noGrp="1"/>
          </p:cNvSpPr>
          <p:nvPr>
            <p:ph type="dt" idx="10"/>
          </p:nvPr>
        </p:nvSpPr>
        <p:spPr>
          <a:xfrm>
            <a:off x="219456" y="1170432"/>
            <a:ext cx="3364992" cy="20116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9"/>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2" name="Google Shape;82;p49"/>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3" name="Google Shape;83;p49"/>
          <p:cNvSpPr txBox="1">
            <a:spLocks noGrp="1"/>
          </p:cNvSpPr>
          <p:nvPr>
            <p:ph type="ftr" idx="11"/>
          </p:nvPr>
        </p:nvSpPr>
        <p:spPr>
          <a:xfrm>
            <a:off x="4047744" y="1170432"/>
            <a:ext cx="6925056" cy="20116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solidFill>
                  <a:srgbClr val="BABAB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9"/>
          <p:cNvSpPr txBox="1">
            <a:spLocks noGrp="1"/>
          </p:cNvSpPr>
          <p:nvPr>
            <p:ph type="sldNum" idx="12"/>
          </p:nvPr>
        </p:nvSpPr>
        <p:spPr>
          <a:xfrm>
            <a:off x="11119104" y="1170432"/>
            <a:ext cx="978485" cy="201168"/>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a:off x="0" y="1435895"/>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 name="Google Shape;11;p32"/>
          <p:cNvSpPr/>
          <p:nvPr/>
        </p:nvSpPr>
        <p:spPr>
          <a:xfrm>
            <a:off x="1" y="1"/>
            <a:ext cx="12191999" cy="143373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 name="Google Shape;12;p32"/>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marR="0" lvl="0" algn="l" rtl="0">
              <a:spcBef>
                <a:spcPts val="0"/>
              </a:spcBef>
              <a:spcAft>
                <a:spcPts val="0"/>
              </a:spcAft>
              <a:buClr>
                <a:srgbClr val="FFC700"/>
              </a:buClr>
              <a:buSzPts val="4500"/>
              <a:buFont typeface="Corbel"/>
              <a:buNone/>
              <a:defRPr sz="4500" b="1" i="0" u="none" strike="noStrike" cap="none">
                <a:solidFill>
                  <a:srgbClr val="FFC7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2"/>
          <p:cNvSpPr txBox="1">
            <a:spLocks noGrp="1"/>
          </p:cNvSpPr>
          <p:nvPr>
            <p:ph type="body" idx="1"/>
          </p:nvPr>
        </p:nvSpPr>
        <p:spPr>
          <a:xfrm>
            <a:off x="609600" y="1775192"/>
            <a:ext cx="10972800" cy="4625609"/>
          </a:xfrm>
          <a:prstGeom prst="rect">
            <a:avLst/>
          </a:prstGeom>
          <a:noFill/>
          <a:ln>
            <a:noFill/>
          </a:ln>
        </p:spPr>
        <p:txBody>
          <a:bodyPr spcFirstLastPara="1" wrap="square" lIns="54850" tIns="91425" rIns="91425" bIns="45700" anchor="t" anchorCtr="0">
            <a:norm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14" name="Google Shape;14;p32"/>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32"/>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32"/>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rgbClr val="414141"/>
                </a:solidFill>
                <a:latin typeface="Corbel"/>
                <a:ea typeface="Corbel"/>
                <a:cs typeface="Corbel"/>
                <a:sym typeface="Corbel"/>
              </a:defRPr>
            </a:lvl1pPr>
            <a:lvl2pPr marL="0" marR="0" lvl="1" indent="0" algn="r" rtl="0">
              <a:spcBef>
                <a:spcPts val="0"/>
              </a:spcBef>
              <a:buNone/>
              <a:defRPr sz="1200" b="0" i="0" u="none" strike="noStrike" cap="none">
                <a:solidFill>
                  <a:srgbClr val="414141"/>
                </a:solidFill>
                <a:latin typeface="Corbel"/>
                <a:ea typeface="Corbel"/>
                <a:cs typeface="Corbel"/>
                <a:sym typeface="Corbel"/>
              </a:defRPr>
            </a:lvl2pPr>
            <a:lvl3pPr marL="0" marR="0" lvl="2" indent="0" algn="r" rtl="0">
              <a:spcBef>
                <a:spcPts val="0"/>
              </a:spcBef>
              <a:buNone/>
              <a:defRPr sz="1200" b="0" i="0" u="none" strike="noStrike" cap="none">
                <a:solidFill>
                  <a:srgbClr val="414141"/>
                </a:solidFill>
                <a:latin typeface="Corbel"/>
                <a:ea typeface="Corbel"/>
                <a:cs typeface="Corbel"/>
                <a:sym typeface="Corbel"/>
              </a:defRPr>
            </a:lvl3pPr>
            <a:lvl4pPr marL="0" marR="0" lvl="3" indent="0" algn="r" rtl="0">
              <a:spcBef>
                <a:spcPts val="0"/>
              </a:spcBef>
              <a:buNone/>
              <a:defRPr sz="1200" b="0" i="0" u="none" strike="noStrike" cap="none">
                <a:solidFill>
                  <a:srgbClr val="414141"/>
                </a:solidFill>
                <a:latin typeface="Corbel"/>
                <a:ea typeface="Corbel"/>
                <a:cs typeface="Corbel"/>
                <a:sym typeface="Corbel"/>
              </a:defRPr>
            </a:lvl4pPr>
            <a:lvl5pPr marL="0" marR="0" lvl="4" indent="0" algn="r" rtl="0">
              <a:spcBef>
                <a:spcPts val="0"/>
              </a:spcBef>
              <a:buNone/>
              <a:defRPr sz="1200" b="0" i="0" u="none" strike="noStrike" cap="none">
                <a:solidFill>
                  <a:srgbClr val="414141"/>
                </a:solidFill>
                <a:latin typeface="Corbel"/>
                <a:ea typeface="Corbel"/>
                <a:cs typeface="Corbel"/>
                <a:sym typeface="Corbel"/>
              </a:defRPr>
            </a:lvl5pPr>
            <a:lvl6pPr marL="0" marR="0" lvl="5" indent="0" algn="r" rtl="0">
              <a:spcBef>
                <a:spcPts val="0"/>
              </a:spcBef>
              <a:buNone/>
              <a:defRPr sz="1200" b="0" i="0" u="none" strike="noStrike" cap="none">
                <a:solidFill>
                  <a:srgbClr val="414141"/>
                </a:solidFill>
                <a:latin typeface="Corbel"/>
                <a:ea typeface="Corbel"/>
                <a:cs typeface="Corbel"/>
                <a:sym typeface="Corbel"/>
              </a:defRPr>
            </a:lvl6pPr>
            <a:lvl7pPr marL="0" marR="0" lvl="6" indent="0" algn="r" rtl="0">
              <a:spcBef>
                <a:spcPts val="0"/>
              </a:spcBef>
              <a:buNone/>
              <a:defRPr sz="1200" b="0" i="0" u="none" strike="noStrike" cap="none">
                <a:solidFill>
                  <a:srgbClr val="414141"/>
                </a:solidFill>
                <a:latin typeface="Corbel"/>
                <a:ea typeface="Corbel"/>
                <a:cs typeface="Corbel"/>
                <a:sym typeface="Corbel"/>
              </a:defRPr>
            </a:lvl7pPr>
            <a:lvl8pPr marL="0" marR="0" lvl="7" indent="0" algn="r" rtl="0">
              <a:spcBef>
                <a:spcPts val="0"/>
              </a:spcBef>
              <a:buNone/>
              <a:defRPr sz="1200" b="0" i="0" u="none" strike="noStrike" cap="none">
                <a:solidFill>
                  <a:srgbClr val="414141"/>
                </a:solidFill>
                <a:latin typeface="Corbel"/>
                <a:ea typeface="Corbel"/>
                <a:cs typeface="Corbel"/>
                <a:sym typeface="Corbel"/>
              </a:defRPr>
            </a:lvl8pPr>
            <a:lvl9pPr marL="0" marR="0" lvl="8" indent="0" algn="r" rtl="0">
              <a:spcBef>
                <a:spcPts val="0"/>
              </a:spcBef>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35"/>
          <p:cNvSpPr/>
          <p:nvPr/>
        </p:nvSpPr>
        <p:spPr>
          <a:xfrm>
            <a:off x="0" y="1435895"/>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1" name="Google Shape;101;p35"/>
          <p:cNvSpPr/>
          <p:nvPr/>
        </p:nvSpPr>
        <p:spPr>
          <a:xfrm>
            <a:off x="1" y="1"/>
            <a:ext cx="12191999" cy="143373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2" name="Google Shape;102;p35"/>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marR="0" lvl="0" algn="l" rtl="0">
              <a:spcBef>
                <a:spcPts val="0"/>
              </a:spcBef>
              <a:spcAft>
                <a:spcPts val="0"/>
              </a:spcAft>
              <a:buClr>
                <a:srgbClr val="FFC700"/>
              </a:buClr>
              <a:buSzPts val="4500"/>
              <a:buFont typeface="Corbel"/>
              <a:buNone/>
              <a:defRPr sz="4500" b="1" i="0" u="none" strike="noStrike" cap="none">
                <a:solidFill>
                  <a:srgbClr val="FFC7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35"/>
          <p:cNvSpPr txBox="1">
            <a:spLocks noGrp="1"/>
          </p:cNvSpPr>
          <p:nvPr>
            <p:ph type="body" idx="1"/>
          </p:nvPr>
        </p:nvSpPr>
        <p:spPr>
          <a:xfrm>
            <a:off x="609600" y="1775192"/>
            <a:ext cx="10972800" cy="4625609"/>
          </a:xfrm>
          <a:prstGeom prst="rect">
            <a:avLst/>
          </a:prstGeom>
          <a:noFill/>
          <a:ln>
            <a:noFill/>
          </a:ln>
        </p:spPr>
        <p:txBody>
          <a:bodyPr spcFirstLastPara="1" wrap="square" lIns="54850" tIns="91425" rIns="91425" bIns="45700" anchor="t" anchorCtr="0">
            <a:norm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104" name="Google Shape;104;p35"/>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5" name="Google Shape;105;p35"/>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6" name="Google Shape;106;p35"/>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rgbClr val="414141"/>
                </a:solidFill>
                <a:latin typeface="Corbel"/>
                <a:ea typeface="Corbel"/>
                <a:cs typeface="Corbel"/>
                <a:sym typeface="Corbel"/>
              </a:defRPr>
            </a:lvl1pPr>
            <a:lvl2pPr marL="0" marR="0" lvl="1" indent="0" algn="r" rtl="0">
              <a:spcBef>
                <a:spcPts val="0"/>
              </a:spcBef>
              <a:buNone/>
              <a:defRPr sz="1200" b="0" i="0" u="none" strike="noStrike" cap="none">
                <a:solidFill>
                  <a:srgbClr val="414141"/>
                </a:solidFill>
                <a:latin typeface="Corbel"/>
                <a:ea typeface="Corbel"/>
                <a:cs typeface="Corbel"/>
                <a:sym typeface="Corbel"/>
              </a:defRPr>
            </a:lvl2pPr>
            <a:lvl3pPr marL="0" marR="0" lvl="2" indent="0" algn="r" rtl="0">
              <a:spcBef>
                <a:spcPts val="0"/>
              </a:spcBef>
              <a:buNone/>
              <a:defRPr sz="1200" b="0" i="0" u="none" strike="noStrike" cap="none">
                <a:solidFill>
                  <a:srgbClr val="414141"/>
                </a:solidFill>
                <a:latin typeface="Corbel"/>
                <a:ea typeface="Corbel"/>
                <a:cs typeface="Corbel"/>
                <a:sym typeface="Corbel"/>
              </a:defRPr>
            </a:lvl3pPr>
            <a:lvl4pPr marL="0" marR="0" lvl="3" indent="0" algn="r" rtl="0">
              <a:spcBef>
                <a:spcPts val="0"/>
              </a:spcBef>
              <a:buNone/>
              <a:defRPr sz="1200" b="0" i="0" u="none" strike="noStrike" cap="none">
                <a:solidFill>
                  <a:srgbClr val="414141"/>
                </a:solidFill>
                <a:latin typeface="Corbel"/>
                <a:ea typeface="Corbel"/>
                <a:cs typeface="Corbel"/>
                <a:sym typeface="Corbel"/>
              </a:defRPr>
            </a:lvl4pPr>
            <a:lvl5pPr marL="0" marR="0" lvl="4" indent="0" algn="r" rtl="0">
              <a:spcBef>
                <a:spcPts val="0"/>
              </a:spcBef>
              <a:buNone/>
              <a:defRPr sz="1200" b="0" i="0" u="none" strike="noStrike" cap="none">
                <a:solidFill>
                  <a:srgbClr val="414141"/>
                </a:solidFill>
                <a:latin typeface="Corbel"/>
                <a:ea typeface="Corbel"/>
                <a:cs typeface="Corbel"/>
                <a:sym typeface="Corbel"/>
              </a:defRPr>
            </a:lvl5pPr>
            <a:lvl6pPr marL="0" marR="0" lvl="5" indent="0" algn="r" rtl="0">
              <a:spcBef>
                <a:spcPts val="0"/>
              </a:spcBef>
              <a:buNone/>
              <a:defRPr sz="1200" b="0" i="0" u="none" strike="noStrike" cap="none">
                <a:solidFill>
                  <a:srgbClr val="414141"/>
                </a:solidFill>
                <a:latin typeface="Corbel"/>
                <a:ea typeface="Corbel"/>
                <a:cs typeface="Corbel"/>
                <a:sym typeface="Corbel"/>
              </a:defRPr>
            </a:lvl6pPr>
            <a:lvl7pPr marL="0" marR="0" lvl="6" indent="0" algn="r" rtl="0">
              <a:spcBef>
                <a:spcPts val="0"/>
              </a:spcBef>
              <a:buNone/>
              <a:defRPr sz="1200" b="0" i="0" u="none" strike="noStrike" cap="none">
                <a:solidFill>
                  <a:srgbClr val="414141"/>
                </a:solidFill>
                <a:latin typeface="Corbel"/>
                <a:ea typeface="Corbel"/>
                <a:cs typeface="Corbel"/>
                <a:sym typeface="Corbel"/>
              </a:defRPr>
            </a:lvl7pPr>
            <a:lvl8pPr marL="0" marR="0" lvl="7" indent="0" algn="r" rtl="0">
              <a:spcBef>
                <a:spcPts val="0"/>
              </a:spcBef>
              <a:buNone/>
              <a:defRPr sz="1200" b="0" i="0" u="none" strike="noStrike" cap="none">
                <a:solidFill>
                  <a:srgbClr val="414141"/>
                </a:solidFill>
                <a:latin typeface="Corbel"/>
                <a:ea typeface="Corbel"/>
                <a:cs typeface="Corbel"/>
                <a:sym typeface="Corbel"/>
              </a:defRPr>
            </a:lvl8pPr>
            <a:lvl9pPr marL="0" marR="0" lvl="8" indent="0" algn="r" rtl="0">
              <a:spcBef>
                <a:spcPts val="0"/>
              </a:spcBef>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38"/>
          <p:cNvSpPr/>
          <p:nvPr/>
        </p:nvSpPr>
        <p:spPr>
          <a:xfrm>
            <a:off x="0" y="1435895"/>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8" name="Google Shape;188;p38"/>
          <p:cNvSpPr/>
          <p:nvPr/>
        </p:nvSpPr>
        <p:spPr>
          <a:xfrm>
            <a:off x="2" y="3"/>
            <a:ext cx="12191999" cy="143373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9" name="Google Shape;189;p38"/>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marR="0" lvl="0" algn="l" rtl="0">
              <a:lnSpc>
                <a:spcPct val="100000"/>
              </a:lnSpc>
              <a:spcBef>
                <a:spcPts val="0"/>
              </a:spcBef>
              <a:spcAft>
                <a:spcPts val="0"/>
              </a:spcAft>
              <a:buClr>
                <a:srgbClr val="FFC700"/>
              </a:buClr>
              <a:buSzPts val="4500"/>
              <a:buFont typeface="Corbel"/>
              <a:buNone/>
              <a:defRPr sz="4500" b="1" i="0" u="none" strike="noStrike" cap="none">
                <a:solidFill>
                  <a:srgbClr val="FFC700"/>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0" name="Google Shape;190;p38"/>
          <p:cNvSpPr txBox="1">
            <a:spLocks noGrp="1"/>
          </p:cNvSpPr>
          <p:nvPr>
            <p:ph type="body" idx="1"/>
          </p:nvPr>
        </p:nvSpPr>
        <p:spPr>
          <a:xfrm>
            <a:off x="609600" y="1775194"/>
            <a:ext cx="10972800" cy="4625609"/>
          </a:xfrm>
          <a:prstGeom prst="rect">
            <a:avLst/>
          </a:prstGeom>
          <a:noFill/>
          <a:ln>
            <a:noFill/>
          </a:ln>
        </p:spPr>
        <p:txBody>
          <a:bodyPr spcFirstLastPara="1" wrap="square" lIns="54850" tIns="91425" rIns="91425" bIns="45700" anchor="t" anchorCtr="0">
            <a:normAutofit/>
          </a:bodyPr>
          <a:lstStyle>
            <a:lvl1pPr marL="457200" marR="0" lvl="0" indent="-391160" algn="l" rtl="0">
              <a:lnSpc>
                <a:spcPct val="100000"/>
              </a:lnSpc>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lnSpc>
                <a:spcPct val="100000"/>
              </a:lnSpc>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lnSpc>
                <a:spcPct val="100000"/>
              </a:lnSpc>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191" name="Google Shape;191;p38"/>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Clr>
                <a:srgbClr val="414141"/>
              </a:buClr>
              <a:buSzPts val="1400"/>
              <a:buFont typeface="Corbel"/>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192" name="Google Shape;192;p38"/>
          <p:cNvSpPr txBox="1">
            <a:spLocks noGrp="1"/>
          </p:cNvSpPr>
          <p:nvPr>
            <p:ph type="ftr" idx="11"/>
          </p:nvPr>
        </p:nvSpPr>
        <p:spPr>
          <a:xfrm>
            <a:off x="3520797" y="6476999"/>
            <a:ext cx="7343625" cy="274320"/>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Clr>
                <a:srgbClr val="414141"/>
              </a:buClr>
              <a:buSzPts val="1400"/>
              <a:buFont typeface="Corbel"/>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Clr>
                <a:schemeClr val="dk1"/>
              </a:buClr>
              <a:buSzPts val="1400"/>
              <a:buFont typeface="Corbel"/>
              <a:buNone/>
              <a:defRPr sz="1800" b="0" i="0" u="none" strike="noStrike" cap="none">
                <a:solidFill>
                  <a:schemeClr val="dk1"/>
                </a:solidFill>
                <a:latin typeface="Corbel"/>
                <a:ea typeface="Corbel"/>
                <a:cs typeface="Corbel"/>
                <a:sym typeface="Corbel"/>
              </a:defRPr>
            </a:lvl9pPr>
          </a:lstStyle>
          <a:p>
            <a:endParaRPr/>
          </a:p>
        </p:txBody>
      </p:sp>
      <p:sp>
        <p:nvSpPr>
          <p:cNvPr id="193" name="Google Shape;193;p38"/>
          <p:cNvSpPr txBox="1">
            <a:spLocks noGrp="1"/>
          </p:cNvSpPr>
          <p:nvPr>
            <p:ph type="sldNum" idx="12"/>
          </p:nvPr>
        </p:nvSpPr>
        <p:spPr>
          <a:xfrm>
            <a:off x="10939196" y="6476999"/>
            <a:ext cx="978485" cy="274320"/>
          </a:xfrm>
          <a:prstGeom prst="rect">
            <a:avLst/>
          </a:prstGeom>
          <a:noFill/>
          <a:ln>
            <a:noFill/>
          </a:ln>
        </p:spPr>
        <p:txBody>
          <a:bodyPr spcFirstLastPara="1" wrap="square" lIns="91425" tIns="45700" rIns="91425" bIns="0" anchor="b" anchorCtr="0">
            <a:noAutofit/>
          </a:bodyPr>
          <a:lstStyle>
            <a:lvl1pPr marL="0" marR="0" lvl="0"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1pPr>
            <a:lvl2pPr marL="0" marR="0" lvl="1"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2pPr>
            <a:lvl3pPr marL="0" marR="0" lvl="2"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3pPr>
            <a:lvl4pPr marL="0" marR="0" lvl="3"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4pPr>
            <a:lvl5pPr marL="0" marR="0" lvl="4"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5pPr>
            <a:lvl6pPr marL="0" marR="0" lvl="5"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6pPr>
            <a:lvl7pPr marL="0" marR="0" lvl="6"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7pPr>
            <a:lvl8pPr marL="0" marR="0" lvl="7"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8pPr>
            <a:lvl9pPr marL="0" marR="0" lvl="8" indent="0" algn="r" rtl="0">
              <a:spcBef>
                <a:spcPts val="0"/>
              </a:spcBef>
              <a:spcAft>
                <a:spcPts val="0"/>
              </a:spcAft>
              <a:buClr>
                <a:srgbClr val="414141"/>
              </a:buClr>
              <a:buSzPts val="1200"/>
              <a:buFont typeface="Corbel"/>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NZ"/>
              <a:t>‹#›</a:t>
            </a:fld>
            <a:endParaRPr/>
          </a:p>
        </p:txBody>
      </p:sp>
      <p:pic>
        <p:nvPicPr>
          <p:cNvPr id="194" name="Google Shape;194;p38"/>
          <p:cNvPicPr preferRelativeResize="0"/>
          <p:nvPr/>
        </p:nvPicPr>
        <p:blipFill rotWithShape="1">
          <a:blip r:embed="rId13">
            <a:alphaModFix/>
          </a:blip>
          <a:srcRect t="36161" b="-1"/>
          <a:stretch/>
        </p:blipFill>
        <p:spPr>
          <a:xfrm>
            <a:off x="-1" y="1387600"/>
            <a:ext cx="12192000" cy="136400"/>
          </a:xfrm>
          <a:prstGeom prst="rect">
            <a:avLst/>
          </a:prstGeom>
          <a:noFill/>
          <a:ln>
            <a:noFill/>
          </a:ln>
        </p:spPr>
      </p:pic>
      <p:pic>
        <p:nvPicPr>
          <p:cNvPr id="195" name="Google Shape;195;p38"/>
          <p:cNvPicPr preferRelativeResize="0"/>
          <p:nvPr/>
        </p:nvPicPr>
        <p:blipFill rotWithShape="1">
          <a:blip r:embed="rId14">
            <a:alphaModFix/>
          </a:blip>
          <a:srcRect/>
          <a:stretch/>
        </p:blipFill>
        <p:spPr>
          <a:xfrm>
            <a:off x="152401" y="6434681"/>
            <a:ext cx="4098235" cy="3510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4" name="Google Shape;284;p4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4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6" name="Google Shape;286;p4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7" name="Google Shape;287;p4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408DF70-675D-4BB3-99EC-02677F2C2268}" type="datetimeFigureOut">
              <a:rPr lang="en-US" smtClean="0"/>
              <a:pPr/>
              <a:t>5/31/2025</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FE4FE71-D613-4BE6-B55C-94BB89FAE8C3}" type="slidenum">
              <a:rPr lang="en-US" smtClean="0"/>
              <a:pPr/>
              <a:t>‹#›</a:t>
            </a:fld>
            <a:endParaRPr lang="en-US"/>
          </a:p>
        </p:txBody>
      </p:sp>
    </p:spTree>
    <p:extLst>
      <p:ext uri="{BB962C8B-B14F-4D97-AF65-F5344CB8AC3E}">
        <p14:creationId xmlns:p14="http://schemas.microsoft.com/office/powerpoint/2010/main" val="19251647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
          <p:cNvSpPr txBox="1">
            <a:spLocks noGrp="1"/>
          </p:cNvSpPr>
          <p:nvPr>
            <p:ph type="title"/>
          </p:nvPr>
        </p:nvSpPr>
        <p:spPr>
          <a:xfrm>
            <a:off x="333100" y="79248"/>
            <a:ext cx="10972800" cy="12528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00B0F0"/>
              </a:buClr>
              <a:buSzPts val="2000"/>
              <a:buFont typeface="Corbel"/>
              <a:buNone/>
            </a:pPr>
            <a:r>
              <a:rPr lang="en-NZ" sz="3300">
                <a:solidFill>
                  <a:srgbClr val="00B0F0"/>
                </a:solidFill>
              </a:rPr>
              <a:t>Three types of 21</a:t>
            </a:r>
            <a:r>
              <a:rPr lang="en-NZ" sz="3300" baseline="30000">
                <a:solidFill>
                  <a:srgbClr val="00B0F0"/>
                </a:solidFill>
              </a:rPr>
              <a:t>st</a:t>
            </a:r>
            <a:r>
              <a:rPr lang="en-NZ" sz="3300">
                <a:solidFill>
                  <a:srgbClr val="00B0F0"/>
                </a:solidFill>
              </a:rPr>
              <a:t> C skills</a:t>
            </a:r>
            <a:endParaRPr sz="3300">
              <a:solidFill>
                <a:srgbClr val="00B0F0"/>
              </a:solidFill>
            </a:endParaRPr>
          </a:p>
          <a:p>
            <a:pPr marL="0" lvl="0" indent="0" algn="l" rtl="0">
              <a:spcBef>
                <a:spcPts val="0"/>
              </a:spcBef>
              <a:spcAft>
                <a:spcPts val="0"/>
              </a:spcAft>
              <a:buClr>
                <a:srgbClr val="00B0F0"/>
              </a:buClr>
              <a:buSzPts val="2000"/>
              <a:buFont typeface="Corbel"/>
              <a:buNone/>
            </a:pPr>
            <a:r>
              <a:rPr lang="en-NZ" sz="3300">
                <a:solidFill>
                  <a:srgbClr val="00B0F0"/>
                </a:solidFill>
              </a:rPr>
              <a:t>3 loại kỹ năng thế kỷ 21</a:t>
            </a:r>
            <a:endParaRPr sz="3300">
              <a:solidFill>
                <a:srgbClr val="00B0F0"/>
              </a:solidFill>
            </a:endParaRPr>
          </a:p>
        </p:txBody>
      </p:sp>
      <p:sp>
        <p:nvSpPr>
          <p:cNvPr id="373" name="Google Shape;373;p1"/>
          <p:cNvSpPr txBox="1">
            <a:spLocks noGrp="1"/>
          </p:cNvSpPr>
          <p:nvPr>
            <p:ph type="body" idx="1"/>
          </p:nvPr>
        </p:nvSpPr>
        <p:spPr>
          <a:xfrm>
            <a:off x="333100" y="1600200"/>
            <a:ext cx="11684700" cy="5257800"/>
          </a:xfrm>
          <a:prstGeom prst="rect">
            <a:avLst/>
          </a:prstGeom>
          <a:noFill/>
          <a:ln>
            <a:noFill/>
          </a:ln>
        </p:spPr>
        <p:txBody>
          <a:bodyPr spcFirstLastPara="1" wrap="square" lIns="54850" tIns="91425" rIns="91425" bIns="45700" anchor="t" anchorCtr="0">
            <a:noAutofit/>
          </a:bodyPr>
          <a:lstStyle/>
          <a:p>
            <a:pPr marL="0" lvl="0" indent="0" algn="l" rtl="0">
              <a:lnSpc>
                <a:spcPct val="115000"/>
              </a:lnSpc>
              <a:spcBef>
                <a:spcPts val="0"/>
              </a:spcBef>
              <a:spcAft>
                <a:spcPts val="0"/>
              </a:spcAft>
              <a:buSzPts val="1720"/>
              <a:buNone/>
            </a:pPr>
            <a:r>
              <a:rPr lang="en-NZ" sz="2000" b="1" dirty="0">
                <a:solidFill>
                  <a:srgbClr val="00B050"/>
                </a:solidFill>
              </a:rPr>
              <a:t>1) Cognitive skills</a:t>
            </a:r>
            <a:r>
              <a:rPr lang="en-NZ" sz="2000" dirty="0">
                <a:solidFill>
                  <a:srgbClr val="00B050"/>
                </a:solidFill>
              </a:rPr>
              <a:t> </a:t>
            </a:r>
            <a:r>
              <a:rPr lang="en-NZ" sz="2000" b="1" dirty="0">
                <a:solidFill>
                  <a:srgbClr val="00B050"/>
                </a:solidFill>
              </a:rPr>
              <a:t>for academic improvement - active information processing and retrieval strategies</a:t>
            </a:r>
            <a:r>
              <a:rPr lang="en-NZ" sz="2000" b="1" dirty="0"/>
              <a:t> </a:t>
            </a:r>
            <a:r>
              <a:rPr lang="en-NZ" sz="2000" dirty="0" err="1"/>
              <a:t>eg</a:t>
            </a:r>
            <a:r>
              <a:rPr lang="en-NZ" sz="2000" b="1" dirty="0"/>
              <a:t>: </a:t>
            </a:r>
            <a:r>
              <a:rPr lang="en-NZ" sz="2000" dirty="0"/>
              <a:t>note-making, listening, time management, questioning, researching</a:t>
            </a:r>
            <a:endParaRPr sz="1000" b="1" dirty="0">
              <a:latin typeface="Arial"/>
              <a:ea typeface="Arial"/>
              <a:cs typeface="Arial"/>
              <a:sym typeface="Arial"/>
            </a:endParaRPr>
          </a:p>
          <a:p>
            <a:pPr marL="540000" lvl="0" indent="0" algn="l" rtl="0">
              <a:lnSpc>
                <a:spcPct val="115000"/>
              </a:lnSpc>
              <a:spcBef>
                <a:spcPts val="0"/>
              </a:spcBef>
              <a:spcAft>
                <a:spcPts val="0"/>
              </a:spcAft>
              <a:buNone/>
            </a:pPr>
            <a:r>
              <a:rPr lang="en-NZ" sz="2000" b="1" i="1" dirty="0" err="1">
                <a:solidFill>
                  <a:srgbClr val="00B050"/>
                </a:solidFill>
                <a:latin typeface="Arial"/>
                <a:ea typeface="Arial"/>
                <a:cs typeface="Arial"/>
                <a:sym typeface="Arial"/>
              </a:rPr>
              <a:t>Kỹ</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năng</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nhận</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thức</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để</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cải</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thiện</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học</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tập</a:t>
            </a:r>
            <a:r>
              <a:rPr lang="en-NZ" sz="2000" i="1" dirty="0">
                <a:solidFill>
                  <a:srgbClr val="00B050"/>
                </a:solidFill>
                <a:latin typeface="Arial"/>
                <a:ea typeface="Arial"/>
                <a:cs typeface="Arial"/>
                <a:sym typeface="Arial"/>
              </a:rPr>
              <a:t> </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các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chiến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xử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lý</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và</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truy</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xuất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thông</a:t>
            </a:r>
            <a:r>
              <a:rPr lang="en-NZ" sz="2000" i="1" dirty="0">
                <a:solidFill>
                  <a:srgbClr val="414141"/>
                </a:solidFill>
                <a:latin typeface="Arial"/>
                <a:ea typeface="Arial"/>
                <a:cs typeface="Arial"/>
                <a:sym typeface="Arial"/>
              </a:rPr>
              <a:t> tin </a:t>
            </a:r>
            <a:r>
              <a:rPr lang="en-NZ" sz="2000" i="1" dirty="0" err="1">
                <a:solidFill>
                  <a:srgbClr val="414141"/>
                </a:solidFill>
                <a:latin typeface="Arial"/>
                <a:ea typeface="Arial"/>
                <a:cs typeface="Arial"/>
                <a:sym typeface="Arial"/>
              </a:rPr>
              <a:t>chủ</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dụ</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ghi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chú</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lắng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nghe</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quản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lý</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thời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gian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đặt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câu</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hỏi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nghiên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cứu</a:t>
            </a:r>
            <a:r>
              <a:rPr lang="en-NZ" sz="2000" dirty="0">
                <a:solidFill>
                  <a:srgbClr val="414141"/>
                </a:solidFill>
                <a:latin typeface="Arial"/>
                <a:ea typeface="Arial"/>
                <a:cs typeface="Arial"/>
                <a:sym typeface="Arial"/>
              </a:rPr>
              <a:t>.</a:t>
            </a:r>
            <a:endParaRPr sz="2000" dirty="0">
              <a:solidFill>
                <a:srgbClr val="414141"/>
              </a:solidFill>
            </a:endParaRPr>
          </a:p>
          <a:p>
            <a:pPr marL="0" lvl="0" indent="0" algn="l" rtl="0">
              <a:lnSpc>
                <a:spcPct val="115000"/>
              </a:lnSpc>
              <a:spcBef>
                <a:spcPts val="1200"/>
              </a:spcBef>
              <a:spcAft>
                <a:spcPts val="0"/>
              </a:spcAft>
              <a:buSzPts val="1720"/>
              <a:buNone/>
            </a:pPr>
            <a:r>
              <a:rPr lang="en-NZ" sz="2000" b="1" dirty="0">
                <a:solidFill>
                  <a:srgbClr val="FF0000"/>
                </a:solidFill>
              </a:rPr>
              <a:t>2) Affective skills</a:t>
            </a:r>
            <a:r>
              <a:rPr lang="en-NZ" sz="2000" dirty="0">
                <a:solidFill>
                  <a:srgbClr val="FF0000"/>
                </a:solidFill>
              </a:rPr>
              <a:t> </a:t>
            </a:r>
            <a:r>
              <a:rPr lang="en-NZ" sz="2000" b="1" dirty="0">
                <a:solidFill>
                  <a:srgbClr val="FF0000"/>
                </a:solidFill>
              </a:rPr>
              <a:t>for mental health - enabling the student to gain some control over mood, motivation and attitude </a:t>
            </a:r>
            <a:r>
              <a:rPr lang="en-NZ" sz="2000" dirty="0" err="1"/>
              <a:t>eg</a:t>
            </a:r>
            <a:r>
              <a:rPr lang="en-NZ" sz="2000" b="1" dirty="0"/>
              <a:t>: </a:t>
            </a:r>
            <a:r>
              <a:rPr lang="en-NZ" sz="2000" dirty="0"/>
              <a:t>self-motivation, perseverance, resilience, emotional management</a:t>
            </a:r>
            <a:endParaRPr sz="2000" dirty="0"/>
          </a:p>
          <a:p>
            <a:pPr marL="540000" lvl="0" indent="0" algn="l" rtl="0">
              <a:lnSpc>
                <a:spcPct val="115000"/>
              </a:lnSpc>
              <a:spcBef>
                <a:spcPts val="0"/>
              </a:spcBef>
              <a:spcAft>
                <a:spcPts val="0"/>
              </a:spcAft>
              <a:buNone/>
            </a:pPr>
            <a:r>
              <a:rPr lang="en-NZ" sz="2000" b="1" i="1" dirty="0" err="1">
                <a:solidFill>
                  <a:srgbClr val="FF0000"/>
                </a:solidFill>
                <a:latin typeface="Arial"/>
                <a:ea typeface="Arial"/>
                <a:cs typeface="Arial"/>
                <a:sym typeface="Arial"/>
              </a:rPr>
              <a:t>Kỹ</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năng</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cảm</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xúc</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để</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tăng</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cường</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sức</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khỏe</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tinh</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thần</a:t>
            </a:r>
            <a:r>
              <a:rPr lang="en-NZ" sz="2000" i="1" dirty="0">
                <a:solidFill>
                  <a:srgbClr val="FF0000"/>
                </a:solidFill>
                <a:latin typeface="Arial"/>
                <a:ea typeface="Arial"/>
                <a:cs typeface="Arial"/>
                <a:sym typeface="Arial"/>
              </a:rPr>
              <a:t> </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giúp</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học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sinh</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kiểm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soát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tâm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trạng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lực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và</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thái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dụ</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tự</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tạo</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lực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kiên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trì</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khả</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năng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phục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hồi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quản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lý</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cảm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xúc</a:t>
            </a:r>
            <a:endParaRPr sz="2000" i="1" dirty="0">
              <a:solidFill>
                <a:srgbClr val="414141"/>
              </a:solidFill>
            </a:endParaRPr>
          </a:p>
          <a:p>
            <a:pPr marL="0" lvl="0" indent="0" algn="l" rtl="0">
              <a:lnSpc>
                <a:spcPct val="115000"/>
              </a:lnSpc>
              <a:spcBef>
                <a:spcPts val="1200"/>
              </a:spcBef>
              <a:spcAft>
                <a:spcPts val="0"/>
              </a:spcAft>
              <a:buSzPts val="1720"/>
              <a:buNone/>
            </a:pPr>
            <a:r>
              <a:rPr lang="en-NZ" sz="2000" b="1" dirty="0">
                <a:solidFill>
                  <a:srgbClr val="0000FF"/>
                </a:solidFill>
              </a:rPr>
              <a:t>3) Metacognitive skills</a:t>
            </a:r>
            <a:r>
              <a:rPr lang="en-NZ" sz="2000" dirty="0">
                <a:solidFill>
                  <a:srgbClr val="0000FF"/>
                </a:solidFill>
              </a:rPr>
              <a:t> </a:t>
            </a:r>
            <a:r>
              <a:rPr lang="en-NZ" sz="2000" b="1" dirty="0">
                <a:solidFill>
                  <a:srgbClr val="0000FF"/>
                </a:solidFill>
              </a:rPr>
              <a:t>for self-awareness - thinking about thinking and learning </a:t>
            </a:r>
            <a:r>
              <a:rPr lang="en-NZ" sz="2000" dirty="0" err="1"/>
              <a:t>eg</a:t>
            </a:r>
            <a:r>
              <a:rPr lang="en-NZ" sz="2000" b="1" dirty="0"/>
              <a:t>: </a:t>
            </a:r>
            <a:r>
              <a:rPr lang="en-NZ" sz="2000" dirty="0"/>
              <a:t>noticing own strategies, trying new strategies, continuously improving learning effectiveness </a:t>
            </a:r>
            <a:endParaRPr sz="2000" dirty="0"/>
          </a:p>
          <a:p>
            <a:pPr marL="540000" lvl="0" indent="0" algn="l" rtl="0">
              <a:lnSpc>
                <a:spcPct val="115000"/>
              </a:lnSpc>
              <a:spcBef>
                <a:spcPts val="0"/>
              </a:spcBef>
              <a:spcAft>
                <a:spcPts val="0"/>
              </a:spcAft>
              <a:buNone/>
            </a:pPr>
            <a:r>
              <a:rPr lang="en-NZ" sz="2000" b="1" i="1" dirty="0" err="1">
                <a:solidFill>
                  <a:srgbClr val="0000FF"/>
                </a:solidFill>
                <a:latin typeface="Arial"/>
                <a:ea typeface="Arial"/>
                <a:cs typeface="Arial"/>
                <a:sym typeface="Arial"/>
              </a:rPr>
              <a:t>Kỹ</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năng</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siêu</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nhận</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thức</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để</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tự</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nhận</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thức</a:t>
            </a:r>
            <a:r>
              <a:rPr lang="en-NZ" sz="2000" i="1" dirty="0">
                <a:solidFill>
                  <a:srgbClr val="0000FF"/>
                </a:solidFill>
                <a:latin typeface="Arial"/>
                <a:ea typeface="Arial"/>
                <a:cs typeface="Arial"/>
                <a:sym typeface="Arial"/>
              </a:rPr>
              <a:t> </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tư</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duy</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về</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tư</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duy</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và</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học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tập</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dụ</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nhận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biết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các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chiến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của</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bản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thân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nghiệm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các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chiến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mới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liên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tục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cải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thiện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hiệu</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quả</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học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tập</a:t>
            </a:r>
            <a:r>
              <a:rPr lang="en-NZ" sz="2000" i="1" dirty="0">
                <a:solidFill>
                  <a:srgbClr val="414141"/>
                </a:solidFill>
                <a:latin typeface="Arial"/>
                <a:ea typeface="Arial"/>
                <a:cs typeface="Arial"/>
                <a:sym typeface="Arial"/>
              </a:rPr>
              <a:t>.</a:t>
            </a:r>
            <a:endParaRPr sz="2000" i="1" dirty="0">
              <a:solidFill>
                <a:srgbClr val="414141"/>
              </a:solidFill>
            </a:endParaRPr>
          </a:p>
        </p:txBody>
      </p:sp>
    </p:spTree>
    <p:extLst>
      <p:ext uri="{BB962C8B-B14F-4D97-AF65-F5344CB8AC3E}">
        <p14:creationId xmlns:p14="http://schemas.microsoft.com/office/powerpoint/2010/main" val="3829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1"/>
          <p:cNvSpPr txBox="1">
            <a:spLocks noGrp="1"/>
          </p:cNvSpPr>
          <p:nvPr>
            <p:ph type="title"/>
          </p:nvPr>
        </p:nvSpPr>
        <p:spPr>
          <a:xfrm>
            <a:off x="609600" y="-2"/>
            <a:ext cx="10972800" cy="12528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92D050"/>
              </a:buClr>
              <a:buSzPts val="2000"/>
              <a:buFont typeface="Corbel"/>
              <a:buNone/>
            </a:pPr>
            <a:r>
              <a:rPr lang="en-NZ" sz="2900">
                <a:solidFill>
                  <a:srgbClr val="92D050"/>
                </a:solidFill>
              </a:rPr>
              <a:t>2. Agency – practise all the 21</a:t>
            </a:r>
            <a:r>
              <a:rPr lang="en-NZ" sz="2900" baseline="30000">
                <a:solidFill>
                  <a:srgbClr val="92D050"/>
                </a:solidFill>
              </a:rPr>
              <a:t>st</a:t>
            </a:r>
            <a:r>
              <a:rPr lang="en-NZ" sz="2900">
                <a:solidFill>
                  <a:srgbClr val="92D050"/>
                </a:solidFill>
              </a:rPr>
              <a:t> C Character skills </a:t>
            </a:r>
            <a:endParaRPr sz="2900">
              <a:solidFill>
                <a:srgbClr val="92D050"/>
              </a:solidFill>
            </a:endParaRPr>
          </a:p>
          <a:p>
            <a:pPr marL="0" lvl="0" indent="0" algn="l" rtl="0">
              <a:spcBef>
                <a:spcPts val="0"/>
              </a:spcBef>
              <a:spcAft>
                <a:spcPts val="0"/>
              </a:spcAft>
              <a:buClr>
                <a:srgbClr val="92D050"/>
              </a:buClr>
              <a:buSzPts val="2000"/>
              <a:buFont typeface="Corbel"/>
              <a:buNone/>
            </a:pPr>
            <a:r>
              <a:rPr lang="en-NZ" sz="2900" b="0" i="1">
                <a:solidFill>
                  <a:srgbClr val="92D050"/>
                </a:solidFill>
              </a:rPr>
              <a:t>Khả năng tự chủ - thực hành tất cả các kỹ năng</a:t>
            </a:r>
            <a:endParaRPr sz="2900" b="0" i="1">
              <a:solidFill>
                <a:srgbClr val="92D050"/>
              </a:solidFill>
            </a:endParaRPr>
          </a:p>
        </p:txBody>
      </p:sp>
      <p:sp>
        <p:nvSpPr>
          <p:cNvPr id="453" name="Google Shape;453;p11"/>
          <p:cNvSpPr txBox="1">
            <a:spLocks noGrp="1"/>
          </p:cNvSpPr>
          <p:nvPr>
            <p:ph type="body" idx="1"/>
          </p:nvPr>
        </p:nvSpPr>
        <p:spPr>
          <a:xfrm>
            <a:off x="342900" y="1600209"/>
            <a:ext cx="6210300" cy="5245097"/>
          </a:xfrm>
          <a:prstGeom prst="rect">
            <a:avLst/>
          </a:prstGeom>
          <a:noFill/>
          <a:ln>
            <a:noFill/>
          </a:ln>
        </p:spPr>
        <p:txBody>
          <a:bodyPr spcFirstLastPara="1" wrap="square" lIns="54850" tIns="91425" rIns="91425" bIns="45700" anchor="t" anchorCtr="0">
            <a:noAutofit/>
          </a:bodyPr>
          <a:lstStyle/>
          <a:p>
            <a:pPr marL="118871" lvl="0" indent="0" algn="l" rtl="0">
              <a:spcBef>
                <a:spcPts val="0"/>
              </a:spcBef>
              <a:spcAft>
                <a:spcPts val="0"/>
              </a:spcAft>
              <a:buSzPts val="1920"/>
              <a:buNone/>
            </a:pPr>
            <a:r>
              <a:rPr lang="en-NZ" sz="2400">
                <a:latin typeface="Arial"/>
                <a:ea typeface="Arial"/>
                <a:cs typeface="Arial"/>
                <a:sym typeface="Arial"/>
              </a:rPr>
              <a:t>Kỹ năng</a:t>
            </a:r>
            <a:endParaRPr sz="2400">
              <a:latin typeface="Arial"/>
              <a:ea typeface="Arial"/>
              <a:cs typeface="Arial"/>
              <a:sym typeface="Arial"/>
            </a:endParaRPr>
          </a:p>
          <a:p>
            <a:pPr marL="118871" lvl="0" indent="0" algn="l" rtl="0">
              <a:spcBef>
                <a:spcPts val="1200"/>
              </a:spcBef>
              <a:spcAft>
                <a:spcPts val="0"/>
              </a:spcAft>
              <a:buSzPts val="1920"/>
              <a:buNone/>
            </a:pPr>
            <a:r>
              <a:rPr lang="en-NZ" sz="2400">
                <a:latin typeface="Arial"/>
                <a:ea typeface="Arial"/>
                <a:cs typeface="Arial"/>
                <a:sym typeface="Arial"/>
              </a:rPr>
              <a:t>3.1 Tập trung và chánh niệm		38</a:t>
            </a:r>
            <a:endParaRPr/>
          </a:p>
          <a:p>
            <a:pPr marL="118871" lvl="0" indent="0" algn="l" rtl="0">
              <a:spcBef>
                <a:spcPts val="1200"/>
              </a:spcBef>
              <a:spcAft>
                <a:spcPts val="0"/>
              </a:spcAft>
              <a:buSzPts val="1920"/>
              <a:buNone/>
            </a:pPr>
            <a:r>
              <a:rPr lang="en-NZ" sz="2400">
                <a:latin typeface="Arial"/>
                <a:ea typeface="Arial"/>
                <a:cs typeface="Arial"/>
                <a:sym typeface="Arial"/>
              </a:rPr>
              <a:t>3.2 Đánh giá rủi ro				42</a:t>
            </a:r>
            <a:endParaRPr/>
          </a:p>
          <a:p>
            <a:pPr marL="118871" lvl="0" indent="0" algn="l" rtl="0">
              <a:spcBef>
                <a:spcPts val="1200"/>
              </a:spcBef>
              <a:spcAft>
                <a:spcPts val="0"/>
              </a:spcAft>
              <a:buSzPts val="1920"/>
              <a:buNone/>
            </a:pPr>
            <a:r>
              <a:rPr lang="en-NZ" sz="2400">
                <a:latin typeface="Arial"/>
                <a:ea typeface="Arial"/>
                <a:cs typeface="Arial"/>
                <a:sym typeface="Arial"/>
              </a:rPr>
              <a:t>3.3 Bền bỉ và kiên trì			47</a:t>
            </a:r>
            <a:endParaRPr/>
          </a:p>
          <a:p>
            <a:pPr marL="118871" lvl="0" indent="0" algn="l" rtl="0">
              <a:spcBef>
                <a:spcPts val="1200"/>
              </a:spcBef>
              <a:spcAft>
                <a:spcPts val="0"/>
              </a:spcAft>
              <a:buSzPts val="1920"/>
              <a:buNone/>
            </a:pPr>
            <a:r>
              <a:rPr lang="en-NZ" sz="2400">
                <a:latin typeface="Arial"/>
                <a:ea typeface="Arial"/>
                <a:cs typeface="Arial"/>
                <a:sym typeface="Arial"/>
              </a:rPr>
              <a:t>3.4 Bốc đồng và tức giận			51</a:t>
            </a:r>
            <a:endParaRPr/>
          </a:p>
          <a:p>
            <a:pPr marL="118871" lvl="0" indent="0" algn="l" rtl="0">
              <a:spcBef>
                <a:spcPts val="1200"/>
              </a:spcBef>
              <a:spcAft>
                <a:spcPts val="0"/>
              </a:spcAft>
              <a:buSzPts val="1920"/>
              <a:buNone/>
            </a:pPr>
            <a:r>
              <a:rPr lang="en-NZ" sz="2400">
                <a:latin typeface="Arial"/>
                <a:ea typeface="Arial"/>
                <a:cs typeface="Arial"/>
                <a:sym typeface="Arial"/>
              </a:rPr>
              <a:t>3.5 Đối phó với áp lực và căng thẳng 	53</a:t>
            </a:r>
            <a:endParaRPr/>
          </a:p>
          <a:p>
            <a:pPr marL="118871" lvl="0" indent="0" algn="l" rtl="0">
              <a:spcBef>
                <a:spcPts val="1200"/>
              </a:spcBef>
              <a:spcAft>
                <a:spcPts val="0"/>
              </a:spcAft>
              <a:buSzPts val="1920"/>
              <a:buNone/>
            </a:pPr>
            <a:r>
              <a:rPr lang="en-NZ" sz="2400">
                <a:latin typeface="Arial"/>
                <a:ea typeface="Arial"/>
                <a:cs typeface="Arial"/>
                <a:sym typeface="Arial"/>
              </a:rPr>
              <a:t>3.6 Động lực bản thân			59</a:t>
            </a:r>
            <a:endParaRPr/>
          </a:p>
          <a:p>
            <a:pPr marL="118871" lvl="0" indent="0" algn="l" rtl="0">
              <a:spcBef>
                <a:spcPts val="1200"/>
              </a:spcBef>
              <a:spcAft>
                <a:spcPts val="0"/>
              </a:spcAft>
              <a:buSzPts val="1920"/>
              <a:buNone/>
            </a:pPr>
            <a:r>
              <a:rPr lang="en-NZ" sz="2400" b="1">
                <a:solidFill>
                  <a:srgbClr val="FF0000"/>
                </a:solidFill>
                <a:latin typeface="Arial"/>
                <a:ea typeface="Arial"/>
                <a:cs typeface="Arial"/>
                <a:sym typeface="Arial"/>
              </a:rPr>
              <a:t>3.7 Khả năng phục hồi			65</a:t>
            </a:r>
            <a:endParaRPr/>
          </a:p>
          <a:p>
            <a:pPr marL="118871" lvl="0" indent="0" algn="l" rtl="0">
              <a:spcBef>
                <a:spcPts val="1200"/>
              </a:spcBef>
              <a:spcAft>
                <a:spcPts val="0"/>
              </a:spcAft>
              <a:buSzPts val="1920"/>
              <a:buNone/>
            </a:pPr>
            <a:r>
              <a:rPr lang="en-NZ" sz="2400" b="1">
                <a:solidFill>
                  <a:srgbClr val="FF0000"/>
                </a:solidFill>
                <a:latin typeface="Arial"/>
                <a:ea typeface="Arial"/>
                <a:cs typeface="Arial"/>
                <a:sym typeface="Arial"/>
              </a:rPr>
              <a:t>3.8 Thất bại tích cực			69</a:t>
            </a:r>
            <a:endParaRPr/>
          </a:p>
        </p:txBody>
      </p:sp>
      <p:sp>
        <p:nvSpPr>
          <p:cNvPr id="454" name="Google Shape;454;p11"/>
          <p:cNvSpPr txBox="1"/>
          <p:nvPr/>
        </p:nvSpPr>
        <p:spPr>
          <a:xfrm>
            <a:off x="6698707" y="1879600"/>
            <a:ext cx="5665800" cy="428728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NZ" sz="2000" b="0" i="0" u="none" strike="noStrike" cap="none" dirty="0">
                <a:solidFill>
                  <a:schemeClr val="dk1"/>
                </a:solidFill>
                <a:latin typeface="Arial"/>
                <a:ea typeface="Arial"/>
                <a:cs typeface="Arial"/>
                <a:sym typeface="Arial"/>
              </a:rPr>
              <a:t>Character Skills</a:t>
            </a:r>
            <a:endParaRPr dirty="0"/>
          </a:p>
          <a:p>
            <a:pPr marL="0" marR="0" lvl="0" indent="0" algn="l" rtl="0">
              <a:lnSpc>
                <a:spcPct val="107000"/>
              </a:lnSpc>
              <a:spcBef>
                <a:spcPts val="1200"/>
              </a:spcBef>
              <a:spcAft>
                <a:spcPts val="0"/>
              </a:spcAft>
              <a:buNone/>
            </a:pPr>
            <a:r>
              <a:rPr lang="en-NZ" sz="2000" b="0" i="0" u="none" strike="noStrike" cap="none" dirty="0">
                <a:solidFill>
                  <a:schemeClr val="dk1"/>
                </a:solidFill>
                <a:latin typeface="Arial"/>
                <a:ea typeface="Arial"/>
                <a:cs typeface="Arial"/>
                <a:sym typeface="Arial"/>
              </a:rPr>
              <a:t>3.1 Concentration and Mindfulness	38</a:t>
            </a:r>
            <a:endParaRPr dirty="0"/>
          </a:p>
          <a:p>
            <a:pPr marL="0" marR="0" lvl="0" indent="0" algn="l" rtl="0">
              <a:lnSpc>
                <a:spcPct val="107000"/>
              </a:lnSpc>
              <a:spcBef>
                <a:spcPts val="1200"/>
              </a:spcBef>
              <a:spcAft>
                <a:spcPts val="0"/>
              </a:spcAft>
              <a:buNone/>
            </a:pPr>
            <a:r>
              <a:rPr lang="en-NZ" sz="2000" b="0" i="0" u="none" strike="noStrike" cap="none" dirty="0">
                <a:solidFill>
                  <a:schemeClr val="dk1"/>
                </a:solidFill>
                <a:latin typeface="Arial"/>
                <a:ea typeface="Arial"/>
                <a:cs typeface="Arial"/>
                <a:sym typeface="Arial"/>
              </a:rPr>
              <a:t>3.2 Evaluating Risk			42</a:t>
            </a:r>
            <a:endParaRPr dirty="0"/>
          </a:p>
          <a:p>
            <a:pPr marL="0" marR="0" lvl="0" indent="0" algn="l" rtl="0">
              <a:lnSpc>
                <a:spcPct val="107000"/>
              </a:lnSpc>
              <a:spcBef>
                <a:spcPts val="1200"/>
              </a:spcBef>
              <a:spcAft>
                <a:spcPts val="0"/>
              </a:spcAft>
              <a:buNone/>
            </a:pPr>
            <a:r>
              <a:rPr lang="en-NZ" sz="2000" b="0" i="0" u="none" strike="noStrike" cap="none" dirty="0">
                <a:solidFill>
                  <a:schemeClr val="dk1"/>
                </a:solidFill>
                <a:latin typeface="Arial"/>
                <a:ea typeface="Arial"/>
                <a:cs typeface="Arial"/>
                <a:sym typeface="Arial"/>
              </a:rPr>
              <a:t>3.3 Persistence and Perseverance	47</a:t>
            </a:r>
            <a:endParaRPr dirty="0"/>
          </a:p>
          <a:p>
            <a:pPr marL="0" marR="0" lvl="0" indent="0" algn="l" rtl="0">
              <a:lnSpc>
                <a:spcPct val="107000"/>
              </a:lnSpc>
              <a:spcBef>
                <a:spcPts val="1200"/>
              </a:spcBef>
              <a:spcAft>
                <a:spcPts val="0"/>
              </a:spcAft>
              <a:buNone/>
            </a:pPr>
            <a:r>
              <a:rPr lang="en-NZ" sz="2000" b="0" i="0" u="none" strike="noStrike" cap="none" dirty="0">
                <a:solidFill>
                  <a:schemeClr val="dk1"/>
                </a:solidFill>
                <a:latin typeface="Arial"/>
                <a:ea typeface="Arial"/>
                <a:cs typeface="Arial"/>
                <a:sym typeface="Arial"/>
              </a:rPr>
              <a:t>3.4 Impulsiveness and Anger		51</a:t>
            </a:r>
            <a:endParaRPr dirty="0"/>
          </a:p>
          <a:p>
            <a:pPr marL="0" marR="0" lvl="0" indent="0" algn="l" rtl="0">
              <a:lnSpc>
                <a:spcPct val="107000"/>
              </a:lnSpc>
              <a:spcBef>
                <a:spcPts val="1200"/>
              </a:spcBef>
              <a:spcAft>
                <a:spcPts val="0"/>
              </a:spcAft>
              <a:buNone/>
            </a:pPr>
            <a:r>
              <a:rPr lang="en-NZ" sz="2000" b="0" i="0" u="none" strike="noStrike" cap="none" dirty="0">
                <a:solidFill>
                  <a:schemeClr val="dk1"/>
                </a:solidFill>
                <a:latin typeface="Arial"/>
                <a:ea typeface="Arial"/>
                <a:cs typeface="Arial"/>
                <a:sym typeface="Arial"/>
              </a:rPr>
              <a:t>3.5 Dealing with Pressure and Stress	53</a:t>
            </a:r>
            <a:endParaRPr dirty="0"/>
          </a:p>
          <a:p>
            <a:pPr marL="0" marR="0" lvl="0" indent="0" algn="l" rtl="0">
              <a:lnSpc>
                <a:spcPct val="107000"/>
              </a:lnSpc>
              <a:spcBef>
                <a:spcPts val="1200"/>
              </a:spcBef>
              <a:spcAft>
                <a:spcPts val="0"/>
              </a:spcAft>
              <a:buNone/>
            </a:pPr>
            <a:r>
              <a:rPr lang="en-NZ" sz="2000" b="0" i="0" u="none" strike="noStrike" cap="none" dirty="0">
                <a:solidFill>
                  <a:schemeClr val="dk1"/>
                </a:solidFill>
                <a:latin typeface="Arial"/>
                <a:ea typeface="Arial"/>
                <a:cs typeface="Arial"/>
                <a:sym typeface="Arial"/>
              </a:rPr>
              <a:t>3.6 Self-Motivation			59</a:t>
            </a:r>
            <a:endParaRPr dirty="0"/>
          </a:p>
          <a:p>
            <a:pPr marL="0" marR="0" lvl="0" indent="0" algn="l" rtl="0">
              <a:lnSpc>
                <a:spcPct val="107000"/>
              </a:lnSpc>
              <a:spcBef>
                <a:spcPts val="1200"/>
              </a:spcBef>
              <a:spcAft>
                <a:spcPts val="0"/>
              </a:spcAft>
              <a:buNone/>
            </a:pPr>
            <a:r>
              <a:rPr lang="en-NZ" sz="2000" b="1" i="0" u="none" strike="noStrike" cap="none" dirty="0">
                <a:solidFill>
                  <a:srgbClr val="FF0000"/>
                </a:solidFill>
                <a:latin typeface="Arial"/>
                <a:ea typeface="Arial"/>
                <a:cs typeface="Arial"/>
                <a:sym typeface="Arial"/>
              </a:rPr>
              <a:t>3.7 Resilience				65</a:t>
            </a:r>
            <a:endParaRPr dirty="0"/>
          </a:p>
          <a:p>
            <a:pPr marL="0" marR="0" lvl="0" indent="0" algn="l" rtl="0">
              <a:lnSpc>
                <a:spcPct val="107000"/>
              </a:lnSpc>
              <a:spcBef>
                <a:spcPts val="1200"/>
              </a:spcBef>
              <a:spcAft>
                <a:spcPts val="0"/>
              </a:spcAft>
              <a:buNone/>
            </a:pPr>
            <a:r>
              <a:rPr lang="en-NZ" sz="2000" b="1" i="0" u="none" strike="noStrike" cap="none" dirty="0">
                <a:solidFill>
                  <a:srgbClr val="FF0000"/>
                </a:solidFill>
                <a:latin typeface="Arial"/>
                <a:ea typeface="Arial"/>
                <a:cs typeface="Arial"/>
                <a:sym typeface="Arial"/>
              </a:rPr>
              <a:t>3.8 Failing Well			69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12"/>
          <p:cNvPicPr preferRelativeResize="0"/>
          <p:nvPr/>
        </p:nvPicPr>
        <p:blipFill rotWithShape="1">
          <a:blip r:embed="rId3">
            <a:alphaModFix/>
          </a:blip>
          <a:srcRect l="31612" t="10971" r="31820" b="7667"/>
          <a:stretch/>
        </p:blipFill>
        <p:spPr>
          <a:xfrm>
            <a:off x="589009" y="204405"/>
            <a:ext cx="5143499" cy="6437558"/>
          </a:xfrm>
          <a:prstGeom prst="rect">
            <a:avLst/>
          </a:prstGeom>
          <a:noFill/>
          <a:ln>
            <a:noFill/>
          </a:ln>
        </p:spPr>
      </p:pic>
      <p:pic>
        <p:nvPicPr>
          <p:cNvPr id="460" name="Google Shape;460;p12"/>
          <p:cNvPicPr preferRelativeResize="0"/>
          <p:nvPr/>
        </p:nvPicPr>
        <p:blipFill rotWithShape="1">
          <a:blip r:embed="rId4">
            <a:alphaModFix/>
          </a:blip>
          <a:srcRect l="31764" t="10972" r="31820" b="7393"/>
          <a:stretch/>
        </p:blipFill>
        <p:spPr>
          <a:xfrm>
            <a:off x="6324601" y="371244"/>
            <a:ext cx="4973590" cy="62707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13"/>
          <p:cNvPicPr preferRelativeResize="0"/>
          <p:nvPr/>
        </p:nvPicPr>
        <p:blipFill rotWithShape="1">
          <a:blip r:embed="rId3">
            <a:alphaModFix/>
          </a:blip>
          <a:srcRect l="30860" t="14718" r="31668" b="4445"/>
          <a:stretch/>
        </p:blipFill>
        <p:spPr>
          <a:xfrm>
            <a:off x="631080" y="255010"/>
            <a:ext cx="4861037" cy="5897656"/>
          </a:xfrm>
          <a:prstGeom prst="rect">
            <a:avLst/>
          </a:prstGeom>
          <a:noFill/>
          <a:ln>
            <a:noFill/>
          </a:ln>
        </p:spPr>
      </p:pic>
      <p:pic>
        <p:nvPicPr>
          <p:cNvPr id="466" name="Google Shape;466;p13"/>
          <p:cNvPicPr preferRelativeResize="0"/>
          <p:nvPr/>
        </p:nvPicPr>
        <p:blipFill rotWithShape="1">
          <a:blip r:embed="rId4">
            <a:alphaModFix/>
          </a:blip>
          <a:srcRect l="31611" t="7492" r="32721" b="11132"/>
          <a:stretch/>
        </p:blipFill>
        <p:spPr>
          <a:xfrm>
            <a:off x="6699884" y="255010"/>
            <a:ext cx="4596430" cy="58976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14"/>
          <p:cNvPicPr preferRelativeResize="0"/>
          <p:nvPr/>
        </p:nvPicPr>
        <p:blipFill rotWithShape="1">
          <a:blip r:embed="rId3">
            <a:alphaModFix/>
          </a:blip>
          <a:srcRect l="31914" t="11772" r="31962" b="7146"/>
          <a:stretch/>
        </p:blipFill>
        <p:spPr>
          <a:xfrm>
            <a:off x="648970" y="262911"/>
            <a:ext cx="5016500" cy="6332178"/>
          </a:xfrm>
          <a:prstGeom prst="rect">
            <a:avLst/>
          </a:prstGeom>
          <a:noFill/>
          <a:ln>
            <a:noFill/>
          </a:ln>
        </p:spPr>
      </p:pic>
      <p:pic>
        <p:nvPicPr>
          <p:cNvPr id="472" name="Google Shape;472;p14"/>
          <p:cNvPicPr preferRelativeResize="0"/>
          <p:nvPr/>
        </p:nvPicPr>
        <p:blipFill rotWithShape="1">
          <a:blip r:embed="rId4">
            <a:alphaModFix/>
          </a:blip>
          <a:srcRect l="32217" t="8027" r="31512" b="11154"/>
          <a:stretch/>
        </p:blipFill>
        <p:spPr>
          <a:xfrm>
            <a:off x="6571614" y="312748"/>
            <a:ext cx="4971416" cy="62325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6"/>
          <p:cNvSpPr txBox="1">
            <a:spLocks noGrp="1"/>
          </p:cNvSpPr>
          <p:nvPr>
            <p:ph type="title"/>
          </p:nvPr>
        </p:nvSpPr>
        <p:spPr>
          <a:xfrm>
            <a:off x="337500" y="76200"/>
            <a:ext cx="11710500" cy="12954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FF00"/>
              </a:buClr>
              <a:buSzPts val="2000"/>
              <a:buFont typeface="Corbel"/>
              <a:buNone/>
            </a:pPr>
            <a:r>
              <a:rPr lang="en-NZ" sz="2500">
                <a:solidFill>
                  <a:srgbClr val="FFFF00"/>
                </a:solidFill>
              </a:rPr>
              <a:t>Failure - </a:t>
            </a:r>
            <a:r>
              <a:rPr lang="en-NZ" sz="2500" i="1">
                <a:solidFill>
                  <a:srgbClr val="FFFF00"/>
                </a:solidFill>
              </a:rPr>
              <a:t>the state or condition of not meeting a desired or intended objective</a:t>
            </a:r>
            <a:endParaRPr sz="2500" i="1">
              <a:solidFill>
                <a:srgbClr val="FFFF00"/>
              </a:solidFill>
            </a:endParaRPr>
          </a:p>
          <a:p>
            <a:pPr marL="0" lvl="0" indent="0" algn="l" rtl="0">
              <a:spcBef>
                <a:spcPts val="0"/>
              </a:spcBef>
              <a:spcAft>
                <a:spcPts val="0"/>
              </a:spcAft>
              <a:buClr>
                <a:srgbClr val="FFFF00"/>
              </a:buClr>
              <a:buSzPts val="2000"/>
              <a:buFont typeface="Corbel"/>
              <a:buNone/>
            </a:pPr>
            <a:r>
              <a:rPr lang="en-NZ" sz="2500" b="0" i="1">
                <a:solidFill>
                  <a:srgbClr val="FFFF00"/>
                </a:solidFill>
              </a:rPr>
              <a:t>Thất bại - trạng thái hoặc điều kiện không đạt được như mong muốn hoặc mục tiêu đã định </a:t>
            </a:r>
            <a:endParaRPr sz="2500" b="0" i="1">
              <a:solidFill>
                <a:srgbClr val="FFFF00"/>
              </a:solidFill>
            </a:endParaRPr>
          </a:p>
        </p:txBody>
      </p:sp>
      <p:sp>
        <p:nvSpPr>
          <p:cNvPr id="485" name="Google Shape;485;p16"/>
          <p:cNvSpPr txBox="1">
            <a:spLocks noGrp="1"/>
          </p:cNvSpPr>
          <p:nvPr>
            <p:ph type="body" idx="1"/>
          </p:nvPr>
        </p:nvSpPr>
        <p:spPr>
          <a:xfrm>
            <a:off x="952500" y="1507958"/>
            <a:ext cx="10502900" cy="5197642"/>
          </a:xfrm>
          <a:prstGeom prst="rect">
            <a:avLst/>
          </a:prstGeom>
          <a:noFill/>
          <a:ln>
            <a:noFill/>
          </a:ln>
        </p:spPr>
        <p:txBody>
          <a:bodyPr spcFirstLastPara="1" wrap="square" lIns="54850" tIns="91425" rIns="91425" bIns="45700" anchor="t" anchorCtr="0">
            <a:noAutofit/>
          </a:bodyPr>
          <a:lstStyle/>
          <a:p>
            <a:pPr marL="438912" lvl="0" indent="-320040" algn="l" rtl="0">
              <a:lnSpc>
                <a:spcPct val="150000"/>
              </a:lnSpc>
              <a:spcBef>
                <a:spcPts val="0"/>
              </a:spcBef>
              <a:spcAft>
                <a:spcPts val="0"/>
              </a:spcAft>
              <a:buSzPts val="1280"/>
              <a:buChar char="◼"/>
            </a:pPr>
            <a:r>
              <a:rPr lang="en-NZ" sz="1600" dirty="0">
                <a:latin typeface="Calibri"/>
                <a:ea typeface="Calibri"/>
                <a:cs typeface="Calibri"/>
                <a:sym typeface="Calibri"/>
              </a:rPr>
              <a:t>Think of a time when you experienced success – you set a goal and you achieved it. </a:t>
            </a:r>
            <a:endParaRPr dirty="0"/>
          </a:p>
          <a:p>
            <a:pPr marL="731520" lvl="1" indent="-274319" algn="l" rtl="0">
              <a:lnSpc>
                <a:spcPct val="150000"/>
              </a:lnSpc>
              <a:spcBef>
                <a:spcPts val="320"/>
              </a:spcBef>
              <a:spcAft>
                <a:spcPts val="0"/>
              </a:spcAft>
              <a:buSzPts val="1440"/>
              <a:buChar char="▪"/>
            </a:pPr>
            <a:r>
              <a:rPr lang="en-NZ" sz="1600" dirty="0">
                <a:latin typeface="Calibri"/>
                <a:ea typeface="Calibri"/>
                <a:cs typeface="Calibri"/>
                <a:sym typeface="Calibri"/>
              </a:rPr>
              <a:t>What do you think was the cause of that success?</a:t>
            </a:r>
            <a:endParaRPr dirty="0"/>
          </a:p>
          <a:p>
            <a:pPr marL="731520" lvl="1" indent="-274319" algn="l" rtl="0">
              <a:lnSpc>
                <a:spcPct val="150000"/>
              </a:lnSpc>
              <a:spcBef>
                <a:spcPts val="320"/>
              </a:spcBef>
              <a:spcAft>
                <a:spcPts val="0"/>
              </a:spcAft>
              <a:buSzPts val="1440"/>
              <a:buChar char="▪"/>
            </a:pPr>
            <a:r>
              <a:rPr lang="en-NZ" sz="1600" dirty="0">
                <a:latin typeface="Calibri"/>
                <a:ea typeface="Calibri"/>
                <a:cs typeface="Calibri"/>
                <a:sym typeface="Calibri"/>
              </a:rPr>
              <a:t>What did you do next?</a:t>
            </a:r>
            <a:endParaRPr sz="1600" dirty="0">
              <a:latin typeface="Calibri"/>
              <a:ea typeface="Calibri"/>
              <a:cs typeface="Calibri"/>
              <a:sym typeface="Calibri"/>
            </a:endParaRPr>
          </a:p>
          <a:p>
            <a:pPr marL="0" lvl="0" indent="0" algn="l" rtl="0">
              <a:lnSpc>
                <a:spcPct val="150000"/>
              </a:lnSpc>
              <a:spcBef>
                <a:spcPts val="320"/>
              </a:spcBef>
              <a:spcAft>
                <a:spcPts val="0"/>
              </a:spcAft>
              <a:buNone/>
            </a:pPr>
            <a:r>
              <a:rPr lang="en-NZ" sz="1800"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Hãy</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nghĩ</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lại</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lúc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anh</a:t>
            </a:r>
            <a:r>
              <a:rPr lang="en-NZ" sz="1800" i="1" dirty="0">
                <a:solidFill>
                  <a:srgbClr val="666666"/>
                </a:solidFill>
                <a:latin typeface="Calibri"/>
                <a:ea typeface="Calibri"/>
                <a:cs typeface="Calibri"/>
                <a:sym typeface="Calibri"/>
              </a:rPr>
              <a:t>/</a:t>
            </a:r>
            <a:r>
              <a:rPr lang="en-NZ" sz="1800" i="1" dirty="0" err="1">
                <a:solidFill>
                  <a:srgbClr val="666666"/>
                </a:solidFill>
                <a:latin typeface="Calibri"/>
                <a:ea typeface="Calibri"/>
                <a:cs typeface="Calibri"/>
                <a:sym typeface="Calibri"/>
              </a:rPr>
              <a:t>chị</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trải</a:t>
            </a:r>
            <a:r>
              <a:rPr lang="en-NZ" sz="1800" i="1" dirty="0">
                <a:solidFill>
                  <a:srgbClr val="666666"/>
                </a:solidFill>
                <a:latin typeface="Calibri"/>
                <a:ea typeface="Calibri"/>
                <a:cs typeface="Calibri"/>
                <a:sym typeface="Calibri"/>
              </a:rPr>
              <a:t> qua </a:t>
            </a:r>
            <a:r>
              <a:rPr lang="en-NZ" sz="1800" i="1" dirty="0" err="1">
                <a:solidFill>
                  <a:srgbClr val="666666"/>
                </a:solidFill>
                <a:latin typeface="Calibri"/>
                <a:ea typeface="Calibri"/>
                <a:cs typeface="Calibri"/>
                <a:sym typeface="Calibri"/>
              </a:rPr>
              <a:t>thành</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công</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đặt</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ra</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mục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tiêu</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và</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đạt</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được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mục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tiêu</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đó</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và</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tự</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hỏi</a:t>
            </a:r>
            <a:r>
              <a:rPr lang="en-NZ" sz="1800" i="1" dirty="0">
                <a:solidFill>
                  <a:srgbClr val="666666"/>
                </a:solidFill>
                <a:latin typeface="Calibri"/>
                <a:ea typeface="Calibri"/>
                <a:cs typeface="Calibri"/>
                <a:sym typeface="Calibri"/>
              </a:rPr>
              <a:t>:</a:t>
            </a:r>
            <a:endParaRPr sz="1800" i="1" dirty="0">
              <a:solidFill>
                <a:srgbClr val="666666"/>
              </a:solidFill>
              <a:latin typeface="Calibri"/>
              <a:ea typeface="Calibri"/>
              <a:cs typeface="Calibri"/>
              <a:sym typeface="Calibri"/>
            </a:endParaRPr>
          </a:p>
          <a:p>
            <a:pPr marL="0" lvl="0" indent="0" algn="l" rtl="0">
              <a:lnSpc>
                <a:spcPct val="150000"/>
              </a:lnSpc>
              <a:spcBef>
                <a:spcPts val="320"/>
              </a:spcBef>
              <a:spcAft>
                <a:spcPts val="0"/>
              </a:spcAft>
              <a:buNone/>
            </a:pPr>
            <a:r>
              <a:rPr lang="en-NZ" sz="1800" i="1" dirty="0">
                <a:solidFill>
                  <a:srgbClr val="666666"/>
                </a:solidFill>
                <a:latin typeface="Calibri"/>
                <a:ea typeface="Calibri"/>
                <a:cs typeface="Calibri"/>
                <a:sym typeface="Calibri"/>
              </a:rPr>
              <a:t>	- </a:t>
            </a:r>
            <a:r>
              <a:rPr lang="en-NZ" sz="1800" i="1" dirty="0" err="1">
                <a:solidFill>
                  <a:srgbClr val="666666"/>
                </a:solidFill>
                <a:latin typeface="Calibri"/>
                <a:ea typeface="Calibri"/>
                <a:cs typeface="Calibri"/>
                <a:sym typeface="Calibri"/>
              </a:rPr>
              <a:t>Điều</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gì</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là</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nguyên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nhân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dẫn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đến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thành</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công</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đó</a:t>
            </a:r>
            <a:r>
              <a:rPr lang="en-NZ" sz="1800" i="1" dirty="0">
                <a:solidFill>
                  <a:srgbClr val="666666"/>
                </a:solidFill>
                <a:latin typeface="Calibri"/>
                <a:ea typeface="Calibri"/>
                <a:cs typeface="Calibri"/>
                <a:sym typeface="Calibri"/>
              </a:rPr>
              <a:t>?</a:t>
            </a:r>
            <a:endParaRPr sz="1800" i="1" dirty="0">
              <a:solidFill>
                <a:srgbClr val="666666"/>
              </a:solidFill>
              <a:latin typeface="Calibri"/>
              <a:ea typeface="Calibri"/>
              <a:cs typeface="Calibri"/>
              <a:sym typeface="Calibri"/>
            </a:endParaRPr>
          </a:p>
          <a:p>
            <a:pPr marL="0" lvl="0" indent="0" algn="l" rtl="0">
              <a:lnSpc>
                <a:spcPct val="150000"/>
              </a:lnSpc>
              <a:spcBef>
                <a:spcPts val="320"/>
              </a:spcBef>
              <a:spcAft>
                <a:spcPts val="0"/>
              </a:spcAft>
              <a:buNone/>
            </a:pPr>
            <a:r>
              <a:rPr lang="en-NZ" sz="1800" i="1" dirty="0">
                <a:solidFill>
                  <a:srgbClr val="666666"/>
                </a:solidFill>
                <a:latin typeface="Calibri"/>
                <a:ea typeface="Calibri"/>
                <a:cs typeface="Calibri"/>
                <a:sym typeface="Calibri"/>
              </a:rPr>
              <a:t>	- </a:t>
            </a:r>
            <a:r>
              <a:rPr lang="en-NZ" sz="1800" i="1" dirty="0" err="1">
                <a:solidFill>
                  <a:srgbClr val="666666"/>
                </a:solidFill>
                <a:latin typeface="Calibri"/>
                <a:ea typeface="Calibri"/>
                <a:cs typeface="Calibri"/>
                <a:sym typeface="Calibri"/>
              </a:rPr>
              <a:t>Tiếp</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theo</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thành</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công</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đó</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bạn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đã</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làm</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gì</a:t>
            </a:r>
            <a:r>
              <a:rPr lang="en-NZ" sz="1800" i="1" dirty="0">
                <a:solidFill>
                  <a:srgbClr val="666666"/>
                </a:solidFill>
                <a:latin typeface="Calibri"/>
                <a:ea typeface="Calibri"/>
                <a:cs typeface="Calibri"/>
                <a:sym typeface="Calibri"/>
              </a:rPr>
              <a:t>?</a:t>
            </a:r>
            <a:endParaRPr sz="1800" i="1" dirty="0">
              <a:solidFill>
                <a:srgbClr val="666666"/>
              </a:solidFill>
              <a:latin typeface="Calibri"/>
              <a:ea typeface="Calibri"/>
              <a:cs typeface="Calibri"/>
              <a:sym typeface="Calibri"/>
            </a:endParaRPr>
          </a:p>
          <a:p>
            <a:pPr marL="0" lvl="0" indent="0" algn="l" rtl="0">
              <a:lnSpc>
                <a:spcPct val="150000"/>
              </a:lnSpc>
              <a:spcBef>
                <a:spcPts val="0"/>
              </a:spcBef>
              <a:spcAft>
                <a:spcPts val="0"/>
              </a:spcAft>
              <a:buSzPts val="1280"/>
              <a:buNone/>
            </a:pPr>
            <a:endParaRPr sz="800" dirty="0">
              <a:latin typeface="Calibri"/>
              <a:ea typeface="Calibri"/>
              <a:cs typeface="Calibri"/>
              <a:sym typeface="Calibri"/>
            </a:endParaRPr>
          </a:p>
          <a:p>
            <a:pPr marL="438912" lvl="0" indent="-320040" algn="l" rtl="0">
              <a:lnSpc>
                <a:spcPct val="150000"/>
              </a:lnSpc>
              <a:spcBef>
                <a:spcPts val="0"/>
              </a:spcBef>
              <a:spcAft>
                <a:spcPts val="0"/>
              </a:spcAft>
              <a:buSzPts val="1280"/>
              <a:buChar char="◼"/>
            </a:pPr>
            <a:r>
              <a:rPr lang="en-NZ" sz="1600" dirty="0">
                <a:latin typeface="Calibri"/>
                <a:ea typeface="Calibri"/>
                <a:cs typeface="Calibri"/>
                <a:sym typeface="Calibri"/>
              </a:rPr>
              <a:t>Then think of a time when you experienced failure – when you set a goal but did not achieve it. </a:t>
            </a:r>
            <a:endParaRPr dirty="0"/>
          </a:p>
          <a:p>
            <a:pPr marL="731520" lvl="1" indent="-274319" algn="l" rtl="0">
              <a:lnSpc>
                <a:spcPct val="150000"/>
              </a:lnSpc>
              <a:spcBef>
                <a:spcPts val="320"/>
              </a:spcBef>
              <a:spcAft>
                <a:spcPts val="0"/>
              </a:spcAft>
              <a:buSzPts val="1440"/>
              <a:buChar char="▪"/>
            </a:pPr>
            <a:r>
              <a:rPr lang="en-NZ" sz="1600" dirty="0">
                <a:latin typeface="Calibri"/>
                <a:ea typeface="Calibri"/>
                <a:cs typeface="Calibri"/>
                <a:sym typeface="Calibri"/>
              </a:rPr>
              <a:t>What do you think was the cause of your failure</a:t>
            </a:r>
            <a:endParaRPr dirty="0"/>
          </a:p>
          <a:p>
            <a:pPr marL="731520" lvl="1" indent="-274319" algn="l" rtl="0">
              <a:lnSpc>
                <a:spcPct val="150000"/>
              </a:lnSpc>
              <a:spcBef>
                <a:spcPts val="320"/>
              </a:spcBef>
              <a:spcAft>
                <a:spcPts val="0"/>
              </a:spcAft>
              <a:buSzPts val="1440"/>
              <a:buChar char="▪"/>
            </a:pPr>
            <a:r>
              <a:rPr lang="en-NZ" sz="1600" dirty="0">
                <a:latin typeface="Calibri"/>
                <a:ea typeface="Calibri"/>
                <a:cs typeface="Calibri"/>
                <a:sym typeface="Calibri"/>
              </a:rPr>
              <a:t>What did you do next?</a:t>
            </a:r>
            <a:endParaRPr sz="1600" dirty="0">
              <a:latin typeface="Calibri"/>
              <a:ea typeface="Calibri"/>
              <a:cs typeface="Calibri"/>
              <a:sym typeface="Calibri"/>
            </a:endParaRPr>
          </a:p>
          <a:p>
            <a:pPr marL="0" lvl="0" indent="0" algn="l" rtl="0">
              <a:lnSpc>
                <a:spcPct val="150000"/>
              </a:lnSpc>
              <a:spcBef>
                <a:spcPts val="320"/>
              </a:spcBef>
              <a:spcAft>
                <a:spcPts val="0"/>
              </a:spcAft>
              <a:buNone/>
            </a:pPr>
            <a:r>
              <a:rPr lang="en-NZ" sz="1800" i="1" dirty="0" err="1">
                <a:solidFill>
                  <a:srgbClr val="666666"/>
                </a:solidFill>
                <a:latin typeface="Calibri"/>
                <a:ea typeface="Calibri"/>
                <a:cs typeface="Calibri"/>
                <a:sym typeface="Calibri"/>
              </a:rPr>
              <a:t>Hãy</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nghĩ</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lại</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lúc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anh</a:t>
            </a:r>
            <a:r>
              <a:rPr lang="en-NZ" sz="1800" i="1" dirty="0">
                <a:solidFill>
                  <a:srgbClr val="666666"/>
                </a:solidFill>
                <a:latin typeface="Calibri"/>
                <a:ea typeface="Calibri"/>
                <a:cs typeface="Calibri"/>
                <a:sym typeface="Calibri"/>
              </a:rPr>
              <a:t>/</a:t>
            </a:r>
            <a:r>
              <a:rPr lang="en-NZ" sz="1800" i="1" dirty="0" err="1">
                <a:solidFill>
                  <a:srgbClr val="666666"/>
                </a:solidFill>
                <a:latin typeface="Calibri"/>
                <a:ea typeface="Calibri"/>
                <a:cs typeface="Calibri"/>
                <a:sym typeface="Calibri"/>
              </a:rPr>
              <a:t>chị</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trải</a:t>
            </a:r>
            <a:r>
              <a:rPr lang="en-NZ" sz="1800" i="1" dirty="0">
                <a:solidFill>
                  <a:srgbClr val="666666"/>
                </a:solidFill>
                <a:latin typeface="Calibri"/>
                <a:ea typeface="Calibri"/>
                <a:cs typeface="Calibri"/>
                <a:sym typeface="Calibri"/>
              </a:rPr>
              <a:t> qua </a:t>
            </a:r>
            <a:r>
              <a:rPr lang="en-NZ" sz="1800" i="1" dirty="0" err="1">
                <a:solidFill>
                  <a:srgbClr val="666666"/>
                </a:solidFill>
                <a:latin typeface="Calibri"/>
                <a:ea typeface="Calibri"/>
                <a:cs typeface="Calibri"/>
                <a:sym typeface="Calibri"/>
              </a:rPr>
              <a:t>thất</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bại</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đặt</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ra</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mục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tiêu</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nhưng</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không</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đạt</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được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mục</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tiêu</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đó</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và</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tự</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hỏi</a:t>
            </a:r>
            <a:r>
              <a:rPr lang="en-NZ" sz="1800" i="1" dirty="0">
                <a:solidFill>
                  <a:srgbClr val="666666"/>
                </a:solidFill>
                <a:latin typeface="Calibri"/>
                <a:ea typeface="Calibri"/>
                <a:cs typeface="Calibri"/>
                <a:sym typeface="Calibri"/>
              </a:rPr>
              <a:t>:</a:t>
            </a:r>
            <a:endParaRPr sz="1800" i="1" dirty="0">
              <a:solidFill>
                <a:srgbClr val="666666"/>
              </a:solidFill>
              <a:latin typeface="Calibri"/>
              <a:ea typeface="Calibri"/>
              <a:cs typeface="Calibri"/>
              <a:sym typeface="Calibri"/>
            </a:endParaRPr>
          </a:p>
          <a:p>
            <a:pPr marL="0" lvl="0" indent="0" algn="l" rtl="0">
              <a:lnSpc>
                <a:spcPct val="150000"/>
              </a:lnSpc>
              <a:spcBef>
                <a:spcPts val="320"/>
              </a:spcBef>
              <a:spcAft>
                <a:spcPts val="0"/>
              </a:spcAft>
              <a:buNone/>
            </a:pPr>
            <a:r>
              <a:rPr lang="en-NZ" sz="1800" i="1" dirty="0">
                <a:solidFill>
                  <a:srgbClr val="666666"/>
                </a:solidFill>
                <a:latin typeface="Calibri"/>
                <a:ea typeface="Calibri"/>
                <a:cs typeface="Calibri"/>
                <a:sym typeface="Calibri"/>
              </a:rPr>
              <a:t>	-  </a:t>
            </a:r>
            <a:r>
              <a:rPr lang="en-NZ" sz="1800" i="1" dirty="0" err="1">
                <a:solidFill>
                  <a:srgbClr val="666666"/>
                </a:solidFill>
                <a:latin typeface="Calibri"/>
                <a:ea typeface="Calibri"/>
                <a:cs typeface="Calibri"/>
                <a:sym typeface="Calibri"/>
              </a:rPr>
              <a:t>Điều</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gì</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là</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nguyên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nhân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dẫn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đến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thất</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bại</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đó</a:t>
            </a:r>
            <a:r>
              <a:rPr lang="en-NZ" sz="1800" i="1" dirty="0">
                <a:solidFill>
                  <a:srgbClr val="666666"/>
                </a:solidFill>
                <a:latin typeface="Calibri"/>
                <a:ea typeface="Calibri"/>
                <a:cs typeface="Calibri"/>
                <a:sym typeface="Calibri"/>
              </a:rPr>
              <a:t>?</a:t>
            </a:r>
            <a:endParaRPr sz="1800" i="1" dirty="0">
              <a:solidFill>
                <a:srgbClr val="666666"/>
              </a:solidFill>
              <a:latin typeface="Calibri"/>
              <a:ea typeface="Calibri"/>
              <a:cs typeface="Calibri"/>
              <a:sym typeface="Calibri"/>
            </a:endParaRPr>
          </a:p>
          <a:p>
            <a:pPr marL="0" lvl="0" indent="0" algn="l" rtl="0">
              <a:lnSpc>
                <a:spcPct val="150000"/>
              </a:lnSpc>
              <a:spcBef>
                <a:spcPts val="320"/>
              </a:spcBef>
              <a:spcAft>
                <a:spcPts val="0"/>
              </a:spcAft>
              <a:buNone/>
            </a:pPr>
            <a:r>
              <a:rPr lang="en-NZ" sz="1800" i="1" dirty="0">
                <a:solidFill>
                  <a:srgbClr val="666666"/>
                </a:solidFill>
                <a:latin typeface="Calibri"/>
                <a:ea typeface="Calibri"/>
                <a:cs typeface="Calibri"/>
                <a:sym typeface="Calibri"/>
              </a:rPr>
              <a:t>	- </a:t>
            </a:r>
            <a:r>
              <a:rPr lang="en-NZ" sz="1800" i="1" dirty="0" err="1">
                <a:solidFill>
                  <a:srgbClr val="666666"/>
                </a:solidFill>
                <a:latin typeface="Calibri"/>
                <a:ea typeface="Calibri"/>
                <a:cs typeface="Calibri"/>
                <a:sym typeface="Calibri"/>
              </a:rPr>
              <a:t>Tiếp</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theo</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thất</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bại</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đó</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bạn</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đã</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làm</a:t>
            </a:r>
            <a:r>
              <a:rPr lang="en-NZ" sz="1800" i="1" dirty="0">
                <a:solidFill>
                  <a:srgbClr val="666666"/>
                </a:solidFill>
                <a:latin typeface="Calibri"/>
                <a:ea typeface="Calibri"/>
                <a:cs typeface="Calibri"/>
                <a:sym typeface="Calibri"/>
              </a:rPr>
              <a:t> </a:t>
            </a:r>
            <a:r>
              <a:rPr lang="en-NZ" sz="1800" i="1" dirty="0" err="1">
                <a:solidFill>
                  <a:srgbClr val="666666"/>
                </a:solidFill>
                <a:latin typeface="Calibri"/>
                <a:ea typeface="Calibri"/>
                <a:cs typeface="Calibri"/>
                <a:sym typeface="Calibri"/>
              </a:rPr>
              <a:t>gì</a:t>
            </a:r>
            <a:r>
              <a:rPr lang="en-NZ" sz="1800" i="1" dirty="0">
                <a:solidFill>
                  <a:srgbClr val="666666"/>
                </a:solidFill>
                <a:latin typeface="Calibri"/>
                <a:ea typeface="Calibri"/>
                <a:cs typeface="Calibri"/>
                <a:sym typeface="Calibri"/>
              </a:rPr>
              <a:t>?</a:t>
            </a:r>
            <a:endParaRPr sz="1800" i="1" dirty="0">
              <a:solidFill>
                <a:srgbClr val="66666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7"/>
          <p:cNvSpPr txBox="1">
            <a:spLocks noGrp="1"/>
          </p:cNvSpPr>
          <p:nvPr>
            <p:ph type="title"/>
          </p:nvPr>
        </p:nvSpPr>
        <p:spPr>
          <a:xfrm>
            <a:off x="1482300" y="167878"/>
            <a:ext cx="8229600" cy="9360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92D050"/>
              </a:buClr>
              <a:buSzPts val="2000"/>
              <a:buFont typeface="Corbel"/>
              <a:buNone/>
            </a:pPr>
            <a:r>
              <a:rPr lang="en-NZ" sz="2800">
                <a:solidFill>
                  <a:srgbClr val="92D050"/>
                </a:solidFill>
              </a:rPr>
              <a:t>Success and Failure</a:t>
            </a:r>
            <a:endParaRPr sz="2800">
              <a:solidFill>
                <a:srgbClr val="92D050"/>
              </a:solidFill>
            </a:endParaRPr>
          </a:p>
          <a:p>
            <a:pPr marL="0" lvl="0" indent="0" algn="l" rtl="0">
              <a:spcBef>
                <a:spcPts val="0"/>
              </a:spcBef>
              <a:spcAft>
                <a:spcPts val="0"/>
              </a:spcAft>
              <a:buClr>
                <a:srgbClr val="92D050"/>
              </a:buClr>
              <a:buSzPts val="2000"/>
              <a:buFont typeface="Corbel"/>
              <a:buNone/>
            </a:pPr>
            <a:r>
              <a:rPr lang="en-NZ" sz="2800" b="0" i="1">
                <a:solidFill>
                  <a:srgbClr val="92D050"/>
                </a:solidFill>
              </a:rPr>
              <a:t>Thành công và thất bại</a:t>
            </a:r>
            <a:endParaRPr sz="2800" b="0" i="1">
              <a:solidFill>
                <a:srgbClr val="92D050"/>
              </a:solidFill>
            </a:endParaRPr>
          </a:p>
        </p:txBody>
      </p:sp>
      <p:graphicFrame>
        <p:nvGraphicFramePr>
          <p:cNvPr id="492" name="Google Shape;492;p17"/>
          <p:cNvGraphicFramePr/>
          <p:nvPr>
            <p:extLst>
              <p:ext uri="{D42A27DB-BD31-4B8C-83A1-F6EECF244321}">
                <p14:modId xmlns:p14="http://schemas.microsoft.com/office/powerpoint/2010/main" val="513444452"/>
              </p:ext>
            </p:extLst>
          </p:nvPr>
        </p:nvGraphicFramePr>
        <p:xfrm>
          <a:off x="242777" y="1424763"/>
          <a:ext cx="11706446" cy="5458329"/>
        </p:xfrm>
        <a:graphic>
          <a:graphicData uri="http://schemas.openxmlformats.org/drawingml/2006/table">
            <a:tbl>
              <a:tblPr firstRow="1" firstCol="1" bandRow="1">
                <a:noFill/>
                <a:tableStyleId>{335C2854-A46D-4F01-A255-64BC0AF230C9}</a:tableStyleId>
              </a:tblPr>
              <a:tblGrid>
                <a:gridCol w="4104169">
                  <a:extLst>
                    <a:ext uri="{9D8B030D-6E8A-4147-A177-3AD203B41FA5}">
                      <a16:colId xmlns:a16="http://schemas.microsoft.com/office/drawing/2014/main" val="20000"/>
                    </a:ext>
                  </a:extLst>
                </a:gridCol>
                <a:gridCol w="2159315">
                  <a:extLst>
                    <a:ext uri="{9D8B030D-6E8A-4147-A177-3AD203B41FA5}">
                      <a16:colId xmlns:a16="http://schemas.microsoft.com/office/drawing/2014/main" val="20001"/>
                    </a:ext>
                  </a:extLst>
                </a:gridCol>
                <a:gridCol w="2721481">
                  <a:extLst>
                    <a:ext uri="{9D8B030D-6E8A-4147-A177-3AD203B41FA5}">
                      <a16:colId xmlns:a16="http://schemas.microsoft.com/office/drawing/2014/main" val="20002"/>
                    </a:ext>
                  </a:extLst>
                </a:gridCol>
                <a:gridCol w="2721481">
                  <a:extLst>
                    <a:ext uri="{9D8B030D-6E8A-4147-A177-3AD203B41FA5}">
                      <a16:colId xmlns:a16="http://schemas.microsoft.com/office/drawing/2014/main" val="20003"/>
                    </a:ext>
                  </a:extLst>
                </a:gridCol>
              </a:tblGrid>
              <a:tr h="1989763">
                <a:tc>
                  <a:txBody>
                    <a:bodyPr/>
                    <a:lstStyle/>
                    <a:p>
                      <a:pPr marL="0" marR="0" lvl="0" indent="0" algn="l" rtl="0">
                        <a:lnSpc>
                          <a:spcPct val="150000"/>
                        </a:lnSpc>
                        <a:spcBef>
                          <a:spcPts val="0"/>
                        </a:spcBef>
                        <a:spcAft>
                          <a:spcPts val="0"/>
                        </a:spcAft>
                        <a:buNone/>
                      </a:pPr>
                      <a:r>
                        <a:rPr lang="en-NZ" sz="1800" u="none" strike="noStrike" cap="none" dirty="0"/>
                        <a:t> </a:t>
                      </a:r>
                      <a:endParaRPr sz="1800" u="none" strike="noStrike" cap="none" dirty="0">
                        <a:latin typeface="Times New Roman"/>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NZ" sz="1800" u="none" strike="noStrike" cap="none"/>
                        <a:t>What happened?</a:t>
                      </a:r>
                      <a:endParaRPr sz="1800" u="none" strike="noStrike" cap="none"/>
                    </a:p>
                    <a:p>
                      <a:pPr marL="0" marR="0" lvl="0" indent="0" algn="l" rtl="0">
                        <a:lnSpc>
                          <a:spcPct val="150000"/>
                        </a:lnSpc>
                        <a:spcBef>
                          <a:spcPts val="0"/>
                        </a:spcBef>
                        <a:spcAft>
                          <a:spcPts val="0"/>
                        </a:spcAft>
                        <a:buNone/>
                      </a:pPr>
                      <a:r>
                        <a:rPr lang="en-NZ" sz="1800" b="0" i="1"/>
                        <a:t>Điều gì đã xảy ra?</a:t>
                      </a:r>
                      <a:endParaRPr sz="1800" b="0" i="1"/>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NZ" sz="1800" u="none" strike="noStrike" cap="none" dirty="0"/>
                        <a:t>What do you think was the cause of your success or failure?</a:t>
                      </a:r>
                      <a:endParaRPr sz="1800" u="none" strike="noStrike" cap="none" dirty="0"/>
                    </a:p>
                    <a:p>
                      <a:pPr marL="0" marR="0" lvl="0" indent="0" algn="l" rtl="0">
                        <a:lnSpc>
                          <a:spcPct val="150000"/>
                        </a:lnSpc>
                        <a:spcBef>
                          <a:spcPts val="0"/>
                        </a:spcBef>
                        <a:spcAft>
                          <a:spcPts val="0"/>
                        </a:spcAft>
                        <a:buNone/>
                      </a:pPr>
                      <a:r>
                        <a:rPr lang="en-NZ" sz="1800" b="0" i="1" dirty="0" err="1"/>
                        <a:t>Điều</a:t>
                      </a:r>
                      <a:r>
                        <a:rPr lang="en-NZ" sz="1800" b="0" i="1" dirty="0"/>
                        <a:t> </a:t>
                      </a:r>
                      <a:r>
                        <a:rPr lang="en-NZ" sz="1800" b="0" i="1" dirty="0" err="1"/>
                        <a:t>gì</a:t>
                      </a:r>
                      <a:r>
                        <a:rPr lang="en-NZ" sz="1800" b="0" i="1" dirty="0"/>
                        <a:t> </a:t>
                      </a:r>
                      <a:r>
                        <a:rPr lang="en-NZ" sz="1800" b="0" i="1" dirty="0" err="1"/>
                        <a:t>đã</a:t>
                      </a:r>
                      <a:r>
                        <a:rPr lang="en-NZ" sz="1800" b="0" i="1" dirty="0"/>
                        <a:t> </a:t>
                      </a:r>
                      <a:r>
                        <a:rPr lang="en-NZ" sz="1800" b="0" i="1" dirty="0" err="1"/>
                        <a:t>dẫn</a:t>
                      </a:r>
                      <a:r>
                        <a:rPr lang="en-NZ" sz="1800" b="0" i="1" dirty="0"/>
                        <a:t> </a:t>
                      </a:r>
                      <a:r>
                        <a:rPr lang="en-NZ" sz="1800" b="0" i="1" dirty="0" err="1"/>
                        <a:t>đến</a:t>
                      </a:r>
                      <a:r>
                        <a:rPr lang="en-NZ" sz="1800" b="0" i="1" dirty="0"/>
                        <a:t> </a:t>
                      </a:r>
                      <a:r>
                        <a:rPr lang="en-NZ" sz="1800" b="0" i="1" dirty="0" err="1"/>
                        <a:t>thành</a:t>
                      </a:r>
                      <a:r>
                        <a:rPr lang="en-NZ" sz="1800" b="0" i="1" dirty="0"/>
                        <a:t> </a:t>
                      </a:r>
                      <a:r>
                        <a:rPr lang="en-NZ" sz="1800" b="0" i="1" dirty="0" err="1"/>
                        <a:t>công</a:t>
                      </a:r>
                      <a:r>
                        <a:rPr lang="en-NZ" sz="1800" b="0" i="1" dirty="0"/>
                        <a:t>/</a:t>
                      </a:r>
                      <a:r>
                        <a:rPr lang="en-NZ" sz="1800" b="0" i="1" dirty="0" err="1"/>
                        <a:t>thất</a:t>
                      </a:r>
                      <a:r>
                        <a:rPr lang="en-NZ" sz="1800" b="0" i="1" dirty="0"/>
                        <a:t> </a:t>
                      </a:r>
                      <a:r>
                        <a:rPr lang="en-NZ" sz="1800" b="0" i="1" dirty="0" err="1"/>
                        <a:t>bại</a:t>
                      </a:r>
                      <a:r>
                        <a:rPr lang="en-NZ" sz="1800" b="0" i="1" dirty="0"/>
                        <a:t> </a:t>
                      </a:r>
                      <a:r>
                        <a:rPr lang="en-NZ" sz="1800" b="0" i="1" dirty="0" err="1"/>
                        <a:t>đó</a:t>
                      </a:r>
                      <a:endParaRPr sz="1800" b="0" i="1"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NZ" sz="1800" u="none" strike="noStrike" cap="none" dirty="0">
                          <a:latin typeface="Corbel"/>
                          <a:ea typeface="Corbel"/>
                          <a:cs typeface="Corbel"/>
                          <a:sym typeface="Corbel"/>
                        </a:rPr>
                        <a:t>What did you do next?</a:t>
                      </a:r>
                      <a:endParaRPr sz="1800" u="none" strike="noStrike" cap="none" dirty="0">
                        <a:latin typeface="Corbel"/>
                        <a:ea typeface="Corbel"/>
                        <a:cs typeface="Corbel"/>
                        <a:sym typeface="Corbel"/>
                      </a:endParaRPr>
                    </a:p>
                    <a:p>
                      <a:pPr marL="0" marR="0" lvl="0" indent="0" algn="l" rtl="0">
                        <a:lnSpc>
                          <a:spcPct val="150000"/>
                        </a:lnSpc>
                        <a:spcBef>
                          <a:spcPts val="0"/>
                        </a:spcBef>
                        <a:spcAft>
                          <a:spcPts val="0"/>
                        </a:spcAft>
                        <a:buNone/>
                      </a:pPr>
                      <a:r>
                        <a:rPr lang="en-NZ" sz="1800" b="0" i="1" dirty="0" err="1"/>
                        <a:t>Tiếp</a:t>
                      </a:r>
                      <a:r>
                        <a:rPr lang="en-NZ" sz="1800" b="0" i="1" dirty="0"/>
                        <a:t> </a:t>
                      </a:r>
                      <a:r>
                        <a:rPr lang="en-NZ" sz="1800" b="0" i="1" dirty="0" err="1"/>
                        <a:t>đó</a:t>
                      </a:r>
                      <a:r>
                        <a:rPr lang="en-NZ" sz="1800" b="0" i="1" dirty="0"/>
                        <a:t> </a:t>
                      </a:r>
                      <a:r>
                        <a:rPr lang="en-NZ" sz="1800" b="0" i="1" dirty="0" err="1"/>
                        <a:t>bạn</a:t>
                      </a:r>
                      <a:r>
                        <a:rPr lang="en-NZ" sz="1800" b="0" i="1" dirty="0"/>
                        <a:t> </a:t>
                      </a:r>
                      <a:r>
                        <a:rPr lang="en-NZ" sz="1800" b="0" i="1" dirty="0" err="1"/>
                        <a:t>đã</a:t>
                      </a:r>
                      <a:r>
                        <a:rPr lang="en-NZ" sz="1800" b="0" i="1" dirty="0"/>
                        <a:t> </a:t>
                      </a:r>
                      <a:r>
                        <a:rPr lang="en-NZ" sz="1800" b="0" i="1" dirty="0" err="1"/>
                        <a:t>làm</a:t>
                      </a:r>
                      <a:r>
                        <a:rPr lang="en-NZ" sz="1800" b="0" i="1" dirty="0"/>
                        <a:t> </a:t>
                      </a:r>
                      <a:r>
                        <a:rPr lang="en-NZ" sz="1800" b="0" i="1" dirty="0" err="1"/>
                        <a:t>gì</a:t>
                      </a:r>
                      <a:r>
                        <a:rPr lang="en-NZ" sz="1800" b="0" i="1" dirty="0"/>
                        <a:t>?</a:t>
                      </a:r>
                      <a:endParaRPr sz="1800" b="0" i="1"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26653">
                <a:tc>
                  <a:txBody>
                    <a:bodyPr/>
                    <a:lstStyle/>
                    <a:p>
                      <a:pPr marL="0" marR="0" lvl="0" indent="0" algn="l" rtl="0">
                        <a:lnSpc>
                          <a:spcPct val="150000"/>
                        </a:lnSpc>
                        <a:spcBef>
                          <a:spcPts val="0"/>
                        </a:spcBef>
                        <a:spcAft>
                          <a:spcPts val="0"/>
                        </a:spcAft>
                        <a:buClr>
                          <a:schemeClr val="dk1"/>
                        </a:buClr>
                        <a:buSzPts val="1400"/>
                        <a:buFont typeface="Corbel"/>
                        <a:buNone/>
                      </a:pPr>
                      <a:r>
                        <a:rPr lang="en-NZ" sz="1800" u="none" strike="noStrike" cap="none"/>
                        <a:t>A time when you  set a goal and achieved  it was…</a:t>
                      </a:r>
                      <a:endParaRPr sz="1800" u="none" strike="noStrike" cap="none"/>
                    </a:p>
                    <a:p>
                      <a:pPr marL="0" marR="0" lvl="0" indent="0" algn="l" rtl="0">
                        <a:lnSpc>
                          <a:spcPct val="150000"/>
                        </a:lnSpc>
                        <a:spcBef>
                          <a:spcPts val="0"/>
                        </a:spcBef>
                        <a:spcAft>
                          <a:spcPts val="0"/>
                        </a:spcAft>
                        <a:buClr>
                          <a:schemeClr val="dk1"/>
                        </a:buClr>
                        <a:buSzPts val="1400"/>
                        <a:buFont typeface="Corbel"/>
                        <a:buNone/>
                      </a:pPr>
                      <a:r>
                        <a:rPr lang="en-NZ" sz="1800" b="0" i="1"/>
                        <a:t>Một lần bạn đặt ra mục tiêu và đã đạt được mục tiêu đó là…..</a:t>
                      </a:r>
                      <a:endParaRPr sz="1800" b="0" i="1"/>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NZ" sz="1400" u="none" strike="noStrike" cap="none" dirty="0"/>
                        <a:t> </a:t>
                      </a:r>
                      <a:endParaRPr sz="1400" u="none" strike="noStrike" cap="none" dirty="0"/>
                    </a:p>
                    <a:p>
                      <a:pPr marL="0" marR="0" lvl="0" indent="0" algn="l" rtl="0">
                        <a:lnSpc>
                          <a:spcPct val="150000"/>
                        </a:lnSpc>
                        <a:spcBef>
                          <a:spcPts val="0"/>
                        </a:spcBef>
                        <a:spcAft>
                          <a:spcPts val="0"/>
                        </a:spcAft>
                        <a:buNone/>
                      </a:pPr>
                      <a:r>
                        <a:rPr lang="en-NZ" sz="1400" u="none" strike="noStrike" cap="none" dirty="0"/>
                        <a:t> </a:t>
                      </a:r>
                      <a:endParaRPr sz="1400" u="none" strike="noStrike" cap="none" dirty="0"/>
                    </a:p>
                    <a:p>
                      <a:pPr marL="0" marR="0" lvl="0" indent="0" algn="l" rtl="0">
                        <a:lnSpc>
                          <a:spcPct val="150000"/>
                        </a:lnSpc>
                        <a:spcBef>
                          <a:spcPts val="0"/>
                        </a:spcBef>
                        <a:spcAft>
                          <a:spcPts val="0"/>
                        </a:spcAft>
                        <a:buClr>
                          <a:schemeClr val="dk1"/>
                        </a:buClr>
                        <a:buSzPts val="1400"/>
                        <a:buFont typeface="Corbel"/>
                        <a:buNone/>
                      </a:pPr>
                      <a:r>
                        <a:rPr lang="en-NZ" sz="1400" u="none" strike="noStrike" cap="none" dirty="0"/>
                        <a:t>  </a:t>
                      </a:r>
                      <a:endParaRPr sz="1400" u="none" strike="noStrike" cap="none" dirty="0">
                        <a:latin typeface="Times New Roman"/>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NZ" sz="1400" u="none" strike="noStrike" cap="none"/>
                        <a:t> </a:t>
                      </a:r>
                      <a:endParaRPr sz="1400" u="none" strike="noStrike" cap="none">
                        <a:latin typeface="Times New Roman"/>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endParaRPr sz="1400" u="none" strike="noStrike" cap="none" dirty="0">
                        <a:latin typeface="Times New Roman"/>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16821">
                <a:tc>
                  <a:txBody>
                    <a:bodyPr/>
                    <a:lstStyle/>
                    <a:p>
                      <a:pPr marL="0" marR="0" lvl="0" indent="0" algn="l" rtl="0">
                        <a:lnSpc>
                          <a:spcPct val="150000"/>
                        </a:lnSpc>
                        <a:spcBef>
                          <a:spcPts val="0"/>
                        </a:spcBef>
                        <a:spcAft>
                          <a:spcPts val="0"/>
                        </a:spcAft>
                        <a:buClr>
                          <a:schemeClr val="dk1"/>
                        </a:buClr>
                        <a:buSzPts val="1400"/>
                        <a:buFont typeface="Corbel"/>
                        <a:buNone/>
                      </a:pPr>
                      <a:r>
                        <a:rPr lang="en-NZ" sz="1800" u="none" strike="noStrike" cap="none" dirty="0"/>
                        <a:t>A time when you set a goal and didn’t achieve it was …</a:t>
                      </a:r>
                      <a:endParaRPr sz="1800" u="none" strike="noStrike" cap="none" dirty="0"/>
                    </a:p>
                    <a:p>
                      <a:pPr marL="0" marR="0" lvl="0" indent="0" algn="l" rtl="0">
                        <a:lnSpc>
                          <a:spcPct val="150000"/>
                        </a:lnSpc>
                        <a:spcBef>
                          <a:spcPts val="0"/>
                        </a:spcBef>
                        <a:spcAft>
                          <a:spcPts val="0"/>
                        </a:spcAft>
                        <a:buClr>
                          <a:schemeClr val="dk1"/>
                        </a:buClr>
                        <a:buSzPts val="1400"/>
                        <a:buFont typeface="Corbel"/>
                        <a:buNone/>
                      </a:pPr>
                      <a:r>
                        <a:rPr lang="en-NZ" sz="1800" b="0" i="1" dirty="0" err="1"/>
                        <a:t>Một</a:t>
                      </a:r>
                      <a:r>
                        <a:rPr lang="en-NZ" sz="1800" b="0" i="1" dirty="0"/>
                        <a:t> </a:t>
                      </a:r>
                      <a:r>
                        <a:rPr lang="en-NZ" sz="1800" b="0" i="1" dirty="0" err="1"/>
                        <a:t>lần</a:t>
                      </a:r>
                      <a:r>
                        <a:rPr lang="en-NZ" sz="1800" b="0" i="1" dirty="0"/>
                        <a:t> </a:t>
                      </a:r>
                      <a:r>
                        <a:rPr lang="en-NZ" sz="1800" b="0" i="1" dirty="0" err="1"/>
                        <a:t>bạn</a:t>
                      </a:r>
                      <a:r>
                        <a:rPr lang="en-NZ" sz="1800" b="0" i="1" dirty="0"/>
                        <a:t> </a:t>
                      </a:r>
                      <a:r>
                        <a:rPr lang="en-NZ" sz="1800" b="0" i="1" dirty="0" err="1"/>
                        <a:t>đặt</a:t>
                      </a:r>
                      <a:r>
                        <a:rPr lang="en-NZ" sz="1800" b="0" i="1" dirty="0"/>
                        <a:t> </a:t>
                      </a:r>
                      <a:r>
                        <a:rPr lang="en-NZ" sz="1800" b="0" i="1" dirty="0" err="1"/>
                        <a:t>ra</a:t>
                      </a:r>
                      <a:r>
                        <a:rPr lang="en-NZ" sz="1800" b="0" i="1" dirty="0"/>
                        <a:t> </a:t>
                      </a:r>
                      <a:r>
                        <a:rPr lang="en-NZ" sz="1800" b="0" i="1" dirty="0" err="1"/>
                        <a:t>mục</a:t>
                      </a:r>
                      <a:r>
                        <a:rPr lang="en-NZ" sz="1800" b="0" i="1" dirty="0"/>
                        <a:t> </a:t>
                      </a:r>
                      <a:r>
                        <a:rPr lang="en-NZ" sz="1800" b="0" i="1" dirty="0" err="1"/>
                        <a:t>tiêu</a:t>
                      </a:r>
                      <a:r>
                        <a:rPr lang="en-NZ" sz="1800" b="0" i="1" dirty="0"/>
                        <a:t> </a:t>
                      </a:r>
                      <a:r>
                        <a:rPr lang="en-NZ" sz="1800" b="0" i="1" dirty="0" err="1"/>
                        <a:t>nhưng</a:t>
                      </a:r>
                      <a:r>
                        <a:rPr lang="en-NZ" sz="1800" b="0" i="1" dirty="0"/>
                        <a:t> </a:t>
                      </a:r>
                      <a:r>
                        <a:rPr lang="en-NZ" sz="1800" b="0" i="1" dirty="0" err="1"/>
                        <a:t>không</a:t>
                      </a:r>
                      <a:r>
                        <a:rPr lang="en-NZ" sz="1800" b="0" i="1" dirty="0"/>
                        <a:t> </a:t>
                      </a:r>
                      <a:r>
                        <a:rPr lang="en-NZ" sz="1800" b="0" i="1" dirty="0" err="1"/>
                        <a:t>đạt</a:t>
                      </a:r>
                      <a:r>
                        <a:rPr lang="en-NZ" sz="1800" b="0" i="1" dirty="0"/>
                        <a:t> </a:t>
                      </a:r>
                      <a:r>
                        <a:rPr lang="en-NZ" sz="1800" b="0" i="1" dirty="0" err="1"/>
                        <a:t>được</a:t>
                      </a:r>
                      <a:r>
                        <a:rPr lang="en-NZ" sz="1800" b="0" i="1" dirty="0"/>
                        <a:t> </a:t>
                      </a:r>
                      <a:r>
                        <a:rPr lang="en-NZ" sz="1800" b="0" i="1" dirty="0" err="1"/>
                        <a:t>mục</a:t>
                      </a:r>
                      <a:r>
                        <a:rPr lang="en-NZ" sz="1800" b="0" i="1" dirty="0"/>
                        <a:t> </a:t>
                      </a:r>
                      <a:r>
                        <a:rPr lang="en-NZ" sz="1800" b="0" i="1" dirty="0" err="1"/>
                        <a:t>tiêu</a:t>
                      </a:r>
                      <a:r>
                        <a:rPr lang="en-NZ" sz="1800" b="0" i="1" dirty="0"/>
                        <a:t> </a:t>
                      </a:r>
                      <a:r>
                        <a:rPr lang="en-NZ" sz="1800" b="0" i="1" dirty="0" err="1"/>
                        <a:t>đó</a:t>
                      </a:r>
                      <a:r>
                        <a:rPr lang="en-NZ" sz="1800" b="0" i="1" dirty="0"/>
                        <a:t> </a:t>
                      </a:r>
                      <a:r>
                        <a:rPr lang="en-NZ" sz="1800" b="0" i="1" dirty="0" err="1"/>
                        <a:t>là</a:t>
                      </a:r>
                      <a:r>
                        <a:rPr lang="en-NZ" sz="1800" b="0" i="1" dirty="0"/>
                        <a:t>….</a:t>
                      </a:r>
                      <a:endParaRPr sz="1800" b="0" i="1"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NZ" sz="1400" u="none" strike="noStrike" cap="none" dirty="0"/>
                        <a:t> </a:t>
                      </a:r>
                      <a:endParaRPr sz="1400" u="none" strike="noStrike" cap="none" dirty="0">
                        <a:latin typeface="Times New Roman"/>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NZ" sz="1400" u="none" strike="noStrike" cap="none"/>
                        <a:t> </a:t>
                      </a:r>
                      <a:endParaRPr sz="1400" u="none" strike="noStrike" cap="none">
                        <a:latin typeface="Times New Roman"/>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endParaRPr sz="1400" u="none" strike="noStrike" cap="none" dirty="0">
                        <a:latin typeface="Times New Roman"/>
                        <a:ea typeface="Times New Roman"/>
                        <a:cs typeface="Times New Roman"/>
                        <a:sym typeface="Times New Roman"/>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8"/>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92D050"/>
              </a:buClr>
              <a:buSzPts val="1800"/>
              <a:buFont typeface="Calibri"/>
              <a:buNone/>
            </a:pPr>
            <a:r>
              <a:rPr lang="en-NZ" sz="3000">
                <a:solidFill>
                  <a:srgbClr val="92D050"/>
                </a:solidFill>
                <a:latin typeface="Calibri"/>
                <a:ea typeface="Calibri"/>
                <a:cs typeface="Calibri"/>
                <a:sym typeface="Calibri"/>
              </a:rPr>
              <a:t>3. Take action and fail well</a:t>
            </a:r>
            <a:br>
              <a:rPr lang="en-NZ" b="1">
                <a:solidFill>
                  <a:srgbClr val="92D050"/>
                </a:solidFill>
                <a:latin typeface="Calibri"/>
                <a:ea typeface="Calibri"/>
                <a:cs typeface="Calibri"/>
                <a:sym typeface="Calibri"/>
              </a:rPr>
            </a:br>
            <a:r>
              <a:rPr lang="en-NZ" sz="3600" b="0" i="1">
                <a:solidFill>
                  <a:srgbClr val="92D050"/>
                </a:solidFill>
                <a:latin typeface="Calibri"/>
                <a:ea typeface="Calibri"/>
                <a:cs typeface="Calibri"/>
                <a:sym typeface="Calibri"/>
              </a:rPr>
              <a:t>Hành động và chấp nhận thất bại tích cực</a:t>
            </a:r>
            <a:endParaRPr sz="3600" b="0" i="1">
              <a:solidFill>
                <a:srgbClr val="92D050"/>
              </a:solidFill>
            </a:endParaRPr>
          </a:p>
        </p:txBody>
      </p:sp>
      <p:sp>
        <p:nvSpPr>
          <p:cNvPr id="498" name="Google Shape;498;p18"/>
          <p:cNvSpPr txBox="1">
            <a:spLocks noGrp="1"/>
          </p:cNvSpPr>
          <p:nvPr>
            <p:ph type="body" idx="1"/>
          </p:nvPr>
        </p:nvSpPr>
        <p:spPr>
          <a:xfrm>
            <a:off x="190500" y="1828800"/>
            <a:ext cx="11811000" cy="4625700"/>
          </a:xfrm>
          <a:prstGeom prst="rect">
            <a:avLst/>
          </a:prstGeom>
          <a:noFill/>
          <a:ln>
            <a:noFill/>
          </a:ln>
        </p:spPr>
        <p:txBody>
          <a:bodyPr spcFirstLastPara="1" wrap="square" lIns="54850" tIns="91425" rIns="91425" bIns="45700" anchor="t" anchorCtr="0">
            <a:normAutofit/>
          </a:bodyPr>
          <a:lstStyle/>
          <a:p>
            <a:pPr marL="0" lvl="0" indent="0" algn="ctr" rtl="0">
              <a:lnSpc>
                <a:spcPct val="150000"/>
              </a:lnSpc>
              <a:spcBef>
                <a:spcPts val="0"/>
              </a:spcBef>
              <a:spcAft>
                <a:spcPts val="0"/>
              </a:spcAft>
              <a:buSzPts val="1440"/>
              <a:buNone/>
            </a:pPr>
            <a:r>
              <a:rPr lang="en-NZ" sz="1800" u="sng">
                <a:latin typeface="Corbel"/>
                <a:ea typeface="Corbel"/>
                <a:cs typeface="Corbel"/>
                <a:sym typeface="Corbel"/>
              </a:rPr>
              <a:t>All</a:t>
            </a:r>
            <a:r>
              <a:rPr lang="en-NZ" sz="1800">
                <a:latin typeface="Corbel"/>
                <a:ea typeface="Corbel"/>
                <a:cs typeface="Corbel"/>
                <a:sym typeface="Corbel"/>
              </a:rPr>
              <a:t> of the </a:t>
            </a:r>
            <a:r>
              <a:rPr lang="en-NZ" sz="1800" b="1">
                <a:latin typeface="Corbel"/>
                <a:ea typeface="Corbel"/>
                <a:cs typeface="Corbel"/>
                <a:sym typeface="Corbel"/>
              </a:rPr>
              <a:t>top academic students </a:t>
            </a:r>
            <a:r>
              <a:rPr lang="en-NZ" sz="1800">
                <a:latin typeface="Corbel"/>
                <a:ea typeface="Corbel"/>
                <a:cs typeface="Corbel"/>
                <a:sym typeface="Corbel"/>
              </a:rPr>
              <a:t>had learned how to </a:t>
            </a:r>
            <a:r>
              <a:rPr lang="en-NZ" sz="1800" b="1" i="1">
                <a:latin typeface="Corbel"/>
                <a:ea typeface="Corbel"/>
                <a:cs typeface="Corbel"/>
                <a:sym typeface="Corbel"/>
              </a:rPr>
              <a:t>fail well </a:t>
            </a:r>
            <a:endParaRPr/>
          </a:p>
          <a:p>
            <a:pPr marL="0" lvl="0" indent="0" algn="ctr" rtl="0">
              <a:lnSpc>
                <a:spcPct val="150000"/>
              </a:lnSpc>
              <a:spcBef>
                <a:spcPts val="0"/>
              </a:spcBef>
              <a:spcAft>
                <a:spcPts val="0"/>
              </a:spcAft>
              <a:buSzPts val="1440"/>
              <a:buNone/>
            </a:pPr>
            <a:r>
              <a:rPr lang="en-NZ" sz="1800">
                <a:latin typeface="Corbel"/>
                <a:ea typeface="Corbel"/>
                <a:cs typeface="Corbel"/>
                <a:sym typeface="Corbel"/>
              </a:rPr>
              <a:t>whereas </a:t>
            </a:r>
            <a:r>
              <a:rPr lang="en-NZ" sz="1800" u="sng">
                <a:latin typeface="Corbel"/>
                <a:ea typeface="Corbel"/>
                <a:cs typeface="Corbel"/>
                <a:sym typeface="Corbel"/>
              </a:rPr>
              <a:t>all</a:t>
            </a:r>
            <a:r>
              <a:rPr lang="en-NZ" sz="1800">
                <a:latin typeface="Corbel"/>
                <a:ea typeface="Corbel"/>
                <a:cs typeface="Corbel"/>
                <a:sym typeface="Corbel"/>
              </a:rPr>
              <a:t> of the </a:t>
            </a:r>
            <a:r>
              <a:rPr lang="en-NZ" sz="1800" b="1">
                <a:latin typeface="Corbel"/>
                <a:ea typeface="Corbel"/>
                <a:cs typeface="Corbel"/>
                <a:sym typeface="Corbel"/>
              </a:rPr>
              <a:t>lowest academic students </a:t>
            </a:r>
            <a:r>
              <a:rPr lang="en-NZ" sz="1800">
                <a:latin typeface="Corbel"/>
                <a:ea typeface="Corbel"/>
                <a:cs typeface="Corbel"/>
                <a:sym typeface="Corbel"/>
              </a:rPr>
              <a:t>were </a:t>
            </a:r>
            <a:r>
              <a:rPr lang="en-NZ" sz="1800" b="1" i="1">
                <a:latin typeface="Corbel"/>
                <a:ea typeface="Corbel"/>
                <a:cs typeface="Corbel"/>
                <a:sym typeface="Corbel"/>
              </a:rPr>
              <a:t>failing badly</a:t>
            </a:r>
            <a:endParaRPr/>
          </a:p>
          <a:p>
            <a:pPr marL="0" lvl="0" indent="0" algn="ctr" rtl="0">
              <a:lnSpc>
                <a:spcPct val="150000"/>
              </a:lnSpc>
              <a:spcBef>
                <a:spcPts val="0"/>
              </a:spcBef>
              <a:spcAft>
                <a:spcPts val="0"/>
              </a:spcAft>
              <a:buSzPts val="1280"/>
              <a:buNone/>
            </a:pPr>
            <a:endParaRPr sz="1600" b="1" i="1">
              <a:latin typeface="Corbel"/>
              <a:ea typeface="Corbel"/>
              <a:cs typeface="Corbel"/>
              <a:sym typeface="Corbel"/>
            </a:endParaRPr>
          </a:p>
          <a:p>
            <a:pPr marL="0" lvl="0" indent="0" algn="ctr" rtl="0">
              <a:lnSpc>
                <a:spcPct val="150000"/>
              </a:lnSpc>
              <a:spcBef>
                <a:spcPts val="0"/>
              </a:spcBef>
              <a:spcAft>
                <a:spcPts val="0"/>
              </a:spcAft>
              <a:buSzPts val="2880"/>
              <a:buNone/>
            </a:pPr>
            <a:r>
              <a:rPr lang="en-NZ" sz="3600" b="1" i="1">
                <a:latin typeface="Corbel"/>
                <a:ea typeface="Corbel"/>
                <a:cs typeface="Corbel"/>
                <a:sym typeface="Corbel"/>
              </a:rPr>
              <a:t>Tất cả học sinh có thành tích học tập tốt nh</a:t>
            </a:r>
            <a:r>
              <a:rPr lang="en-NZ" sz="3600" b="1" i="1"/>
              <a:t>ất </a:t>
            </a:r>
            <a:r>
              <a:rPr lang="en-NZ" sz="3600" b="1" i="1">
                <a:latin typeface="Corbel"/>
                <a:ea typeface="Corbel"/>
                <a:cs typeface="Corbel"/>
                <a:sym typeface="Corbel"/>
              </a:rPr>
              <a:t>đã học </a:t>
            </a:r>
            <a:r>
              <a:rPr lang="en-NZ" sz="3600" b="1" i="1"/>
              <a:t>được </a:t>
            </a:r>
            <a:r>
              <a:rPr lang="en-NZ" sz="3600" b="1" i="1">
                <a:latin typeface="Corbel"/>
                <a:ea typeface="Corbel"/>
                <a:cs typeface="Corbel"/>
                <a:sym typeface="Corbel"/>
              </a:rPr>
              <a:t>c</a:t>
            </a:r>
            <a:r>
              <a:rPr lang="en-NZ" sz="3600" b="1" i="1"/>
              <a:t>ách </a:t>
            </a:r>
            <a:r>
              <a:rPr lang="en-NZ" sz="3600" b="1" i="1">
                <a:latin typeface="Corbel"/>
                <a:ea typeface="Corbel"/>
                <a:cs typeface="Corbel"/>
                <a:sym typeface="Corbel"/>
              </a:rPr>
              <a:t>thất bại tích cực, </a:t>
            </a:r>
            <a:endParaRPr sz="3600" b="1" i="1">
              <a:latin typeface="Corbel"/>
              <a:ea typeface="Corbel"/>
              <a:cs typeface="Corbel"/>
              <a:sym typeface="Corbel"/>
            </a:endParaRPr>
          </a:p>
          <a:p>
            <a:pPr marL="0" lvl="0" indent="0" algn="ctr" rtl="0">
              <a:lnSpc>
                <a:spcPct val="150000"/>
              </a:lnSpc>
              <a:spcBef>
                <a:spcPts val="0"/>
              </a:spcBef>
              <a:spcAft>
                <a:spcPts val="0"/>
              </a:spcAft>
              <a:buSzPts val="2880"/>
              <a:buNone/>
            </a:pPr>
            <a:r>
              <a:rPr lang="en-NZ" sz="3600" b="1" i="1">
                <a:latin typeface="Corbel"/>
                <a:ea typeface="Corbel"/>
                <a:cs typeface="Corbel"/>
                <a:sym typeface="Corbel"/>
              </a:rPr>
              <a:t>trong khi </a:t>
            </a:r>
            <a:r>
              <a:rPr lang="en-NZ" sz="3600" b="1" i="1"/>
              <a:t>tất cả những học sinh có kết quả học tập thấp nhất</a:t>
            </a:r>
            <a:r>
              <a:rPr lang="en-NZ" sz="3600" b="1" i="1">
                <a:latin typeface="Corbel"/>
                <a:ea typeface="Corbel"/>
                <a:cs typeface="Corbel"/>
                <a:sym typeface="Corbel"/>
              </a:rPr>
              <a:t> </a:t>
            </a:r>
            <a:r>
              <a:rPr lang="en-NZ" sz="3600" b="1" i="1"/>
              <a:t>lại </a:t>
            </a:r>
            <a:r>
              <a:rPr lang="en-NZ" sz="3600" b="1" i="1">
                <a:latin typeface="Corbel"/>
                <a:ea typeface="Corbel"/>
                <a:cs typeface="Corbel"/>
                <a:sym typeface="Corbel"/>
              </a:rPr>
              <a:t>thất bại tiêu cực.</a:t>
            </a:r>
            <a:endParaRPr sz="3600">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9"/>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92D050"/>
              </a:buClr>
              <a:buSzPts val="1800"/>
              <a:buFont typeface="Corbel"/>
              <a:buNone/>
            </a:pPr>
            <a:r>
              <a:rPr lang="en-NZ" sz="2900">
                <a:solidFill>
                  <a:srgbClr val="92D050"/>
                </a:solidFill>
              </a:rPr>
              <a:t>Reactions to Failure</a:t>
            </a:r>
            <a:br>
              <a:rPr lang="en-NZ" sz="3600">
                <a:solidFill>
                  <a:srgbClr val="92D050"/>
                </a:solidFill>
              </a:rPr>
            </a:br>
            <a:r>
              <a:rPr lang="en-NZ" sz="3600" b="0" i="1">
                <a:solidFill>
                  <a:srgbClr val="92D050"/>
                </a:solidFill>
              </a:rPr>
              <a:t>Phản ứng với thất bại</a:t>
            </a:r>
            <a:endParaRPr sz="3600" b="0" i="1">
              <a:solidFill>
                <a:srgbClr val="92D050"/>
              </a:solidFill>
            </a:endParaRPr>
          </a:p>
        </p:txBody>
      </p:sp>
      <p:sp>
        <p:nvSpPr>
          <p:cNvPr id="505" name="Google Shape;505;p19"/>
          <p:cNvSpPr txBox="1">
            <a:spLocks noGrp="1"/>
          </p:cNvSpPr>
          <p:nvPr>
            <p:ph type="body" idx="1"/>
          </p:nvPr>
        </p:nvSpPr>
        <p:spPr>
          <a:xfrm>
            <a:off x="274975" y="1431625"/>
            <a:ext cx="5668500" cy="5426400"/>
          </a:xfrm>
          <a:prstGeom prst="rect">
            <a:avLst/>
          </a:prstGeom>
          <a:solidFill>
            <a:srgbClr val="FFFF99"/>
          </a:solidFill>
          <a:ln>
            <a:noFill/>
          </a:ln>
        </p:spPr>
        <p:txBody>
          <a:bodyPr spcFirstLastPara="1" wrap="square" lIns="91425" tIns="91425" rIns="91425" bIns="45700" anchor="t" anchorCtr="0">
            <a:noAutofit/>
          </a:bodyPr>
          <a:lstStyle/>
          <a:p>
            <a:pPr marL="438912" lvl="0" indent="-320040" algn="ctr" rtl="0">
              <a:lnSpc>
                <a:spcPct val="130000"/>
              </a:lnSpc>
              <a:spcBef>
                <a:spcPts val="0"/>
              </a:spcBef>
              <a:spcAft>
                <a:spcPts val="0"/>
              </a:spcAft>
              <a:buSzPts val="800"/>
              <a:buNone/>
            </a:pPr>
            <a:r>
              <a:rPr lang="en-NZ" sz="1600" b="1" i="1">
                <a:latin typeface="Corbel"/>
                <a:ea typeface="Corbel"/>
                <a:cs typeface="Corbel"/>
                <a:sym typeface="Corbel"/>
              </a:rPr>
              <a:t>Failing Well</a:t>
            </a:r>
            <a:endParaRPr sz="2350"/>
          </a:p>
          <a:p>
            <a:pPr marL="438912" lvl="0" indent="-320040" algn="ctr" rtl="0">
              <a:lnSpc>
                <a:spcPct val="130000"/>
              </a:lnSpc>
              <a:spcBef>
                <a:spcPts val="0"/>
              </a:spcBef>
              <a:spcAft>
                <a:spcPts val="0"/>
              </a:spcAft>
              <a:buSzPts val="1000"/>
              <a:buNone/>
            </a:pPr>
            <a:r>
              <a:rPr lang="en-NZ" sz="1850" b="1" i="1">
                <a:latin typeface="Corbel"/>
                <a:ea typeface="Corbel"/>
                <a:cs typeface="Corbel"/>
                <a:sym typeface="Corbel"/>
              </a:rPr>
              <a:t>Thất bại tích cực</a:t>
            </a:r>
            <a:endParaRPr sz="1850" b="1" i="1">
              <a:latin typeface="Corbel"/>
              <a:ea typeface="Corbel"/>
              <a:cs typeface="Corbel"/>
              <a:sym typeface="Corbel"/>
            </a:endParaRPr>
          </a:p>
          <a:p>
            <a:pPr marL="438912" lvl="0" indent="-327406" algn="l" rtl="0">
              <a:lnSpc>
                <a:spcPct val="115000"/>
              </a:lnSpc>
              <a:spcBef>
                <a:spcPts val="300"/>
              </a:spcBef>
              <a:spcAft>
                <a:spcPts val="0"/>
              </a:spcAft>
              <a:buSzPts val="1300"/>
              <a:buFont typeface="Arial"/>
              <a:buChar char="•"/>
            </a:pPr>
            <a:r>
              <a:rPr lang="en-NZ" sz="1500">
                <a:latin typeface="Corbel"/>
                <a:ea typeface="Corbel"/>
                <a:cs typeface="Corbel"/>
                <a:sym typeface="Corbel"/>
              </a:rPr>
              <a:t>acknowledge your failure</a:t>
            </a:r>
            <a:endParaRPr sz="2250"/>
          </a:p>
          <a:p>
            <a:pPr marL="438912" lvl="0" indent="0" algn="l" rtl="0">
              <a:lnSpc>
                <a:spcPct val="115000"/>
              </a:lnSpc>
              <a:spcBef>
                <a:spcPts val="600"/>
              </a:spcBef>
              <a:spcAft>
                <a:spcPts val="0"/>
              </a:spcAft>
              <a:buSzPts val="688"/>
              <a:buNone/>
            </a:pPr>
            <a:r>
              <a:rPr lang="en-NZ" sz="1800"/>
              <a:t>Chấp nhận thất bại.</a:t>
            </a:r>
            <a:endParaRPr sz="2050"/>
          </a:p>
          <a:p>
            <a:pPr marL="438912" lvl="0" indent="-314706" algn="l" rtl="0">
              <a:lnSpc>
                <a:spcPct val="115000"/>
              </a:lnSpc>
              <a:spcBef>
                <a:spcPts val="600"/>
              </a:spcBef>
              <a:spcAft>
                <a:spcPts val="0"/>
              </a:spcAft>
              <a:buSzPts val="1100"/>
              <a:buFont typeface="Arial"/>
              <a:buChar char="•"/>
            </a:pPr>
            <a:r>
              <a:rPr lang="en-NZ" sz="1500"/>
              <a:t>take responsibility for all the factors that were in your control</a:t>
            </a:r>
            <a:endParaRPr sz="2050"/>
          </a:p>
          <a:p>
            <a:pPr marL="438912" lvl="0" indent="0" algn="l" rtl="0">
              <a:lnSpc>
                <a:spcPct val="115000"/>
              </a:lnSpc>
              <a:spcBef>
                <a:spcPts val="600"/>
              </a:spcBef>
              <a:spcAft>
                <a:spcPts val="0"/>
              </a:spcAft>
              <a:buSzPts val="688"/>
              <a:buNone/>
            </a:pPr>
            <a:r>
              <a:rPr lang="en-NZ" sz="1800"/>
              <a:t>Chịu trách nhiệm với những thứ trong khả năng kiểm soát của mình.</a:t>
            </a:r>
            <a:endParaRPr sz="2050"/>
          </a:p>
          <a:p>
            <a:pPr marL="438912" lvl="0" indent="-314706" algn="l" rtl="0">
              <a:lnSpc>
                <a:spcPct val="115000"/>
              </a:lnSpc>
              <a:spcBef>
                <a:spcPts val="600"/>
              </a:spcBef>
              <a:spcAft>
                <a:spcPts val="0"/>
              </a:spcAft>
              <a:buSzPts val="1100"/>
              <a:buFont typeface="Arial"/>
              <a:buChar char="•"/>
            </a:pPr>
            <a:r>
              <a:rPr lang="en-NZ" sz="1500"/>
              <a:t>work out what you could have done better</a:t>
            </a:r>
            <a:endParaRPr sz="2050"/>
          </a:p>
          <a:p>
            <a:pPr marL="438912" lvl="0" indent="0" algn="l" rtl="0">
              <a:lnSpc>
                <a:spcPct val="115000"/>
              </a:lnSpc>
              <a:spcBef>
                <a:spcPts val="600"/>
              </a:spcBef>
              <a:spcAft>
                <a:spcPts val="0"/>
              </a:spcAft>
              <a:buSzPts val="688"/>
              <a:buNone/>
            </a:pPr>
            <a:r>
              <a:rPr lang="en-NZ" sz="1800">
                <a:latin typeface="Corbel"/>
                <a:ea typeface="Corbel"/>
                <a:cs typeface="Corbel"/>
                <a:sym typeface="Corbel"/>
              </a:rPr>
              <a:t>Tìm cách làm tốt hơn.</a:t>
            </a:r>
            <a:endParaRPr sz="1800"/>
          </a:p>
          <a:p>
            <a:pPr marL="438912" lvl="0" indent="-314706" algn="l" rtl="0">
              <a:lnSpc>
                <a:spcPct val="115000"/>
              </a:lnSpc>
              <a:spcBef>
                <a:spcPts val="600"/>
              </a:spcBef>
              <a:spcAft>
                <a:spcPts val="0"/>
              </a:spcAft>
              <a:buSzPts val="1100"/>
              <a:buFont typeface="Arial"/>
              <a:buChar char="•"/>
            </a:pPr>
            <a:r>
              <a:rPr lang="en-NZ" sz="1500"/>
              <a:t>make changes</a:t>
            </a:r>
            <a:endParaRPr sz="2050"/>
          </a:p>
          <a:p>
            <a:pPr marL="438912" lvl="0" indent="0" algn="l" rtl="0">
              <a:lnSpc>
                <a:spcPct val="115000"/>
              </a:lnSpc>
              <a:spcBef>
                <a:spcPts val="600"/>
              </a:spcBef>
              <a:spcAft>
                <a:spcPts val="0"/>
              </a:spcAft>
              <a:buSzPts val="688"/>
              <a:buNone/>
            </a:pPr>
            <a:r>
              <a:rPr lang="en-NZ" sz="1800"/>
              <a:t>Thay đổi.</a:t>
            </a:r>
            <a:endParaRPr sz="2050"/>
          </a:p>
          <a:p>
            <a:pPr marL="438912" lvl="0" indent="-327406" algn="l" rtl="0">
              <a:lnSpc>
                <a:spcPct val="115000"/>
              </a:lnSpc>
              <a:spcBef>
                <a:spcPts val="600"/>
              </a:spcBef>
              <a:spcAft>
                <a:spcPts val="0"/>
              </a:spcAft>
              <a:buSzPts val="1300"/>
              <a:buFont typeface="Arial"/>
              <a:buChar char="•"/>
            </a:pPr>
            <a:r>
              <a:rPr lang="en-NZ" sz="1500" b="1">
                <a:solidFill>
                  <a:srgbClr val="FF0000"/>
                </a:solidFill>
                <a:latin typeface="Corbel"/>
                <a:ea typeface="Corbel"/>
                <a:cs typeface="Corbel"/>
                <a:sym typeface="Corbel"/>
              </a:rPr>
              <a:t>do it again, and again if necessary</a:t>
            </a:r>
            <a:endParaRPr sz="2250"/>
          </a:p>
          <a:p>
            <a:pPr marL="438912" lvl="0" indent="-308610" algn="l" rtl="0">
              <a:lnSpc>
                <a:spcPct val="115000"/>
              </a:lnSpc>
              <a:spcBef>
                <a:spcPts val="600"/>
              </a:spcBef>
              <a:spcAft>
                <a:spcPts val="0"/>
              </a:spcAft>
              <a:buClr>
                <a:srgbClr val="FF0000"/>
              </a:buClr>
              <a:buSzPts val="1300"/>
              <a:buFont typeface="Arial"/>
              <a:buChar char="•"/>
            </a:pPr>
            <a:r>
              <a:rPr lang="en-NZ" sz="1800" b="1">
                <a:solidFill>
                  <a:srgbClr val="FF0000"/>
                </a:solidFill>
              </a:rPr>
              <a:t>Làm lại, rồi làm lại nếu cần</a:t>
            </a:r>
            <a:endParaRPr sz="2050" b="1">
              <a:solidFill>
                <a:srgbClr val="FF0000"/>
              </a:solidFill>
            </a:endParaRPr>
          </a:p>
          <a:p>
            <a:pPr marL="438912" lvl="0" indent="-314706" algn="l" rtl="0">
              <a:lnSpc>
                <a:spcPct val="115000"/>
              </a:lnSpc>
              <a:spcBef>
                <a:spcPts val="600"/>
              </a:spcBef>
              <a:spcAft>
                <a:spcPts val="0"/>
              </a:spcAft>
              <a:buClr>
                <a:schemeClr val="accent6"/>
              </a:buClr>
              <a:buSzPts val="1100"/>
              <a:buFont typeface="Arial"/>
              <a:buChar char="•"/>
            </a:pPr>
            <a:r>
              <a:rPr lang="en-NZ" sz="1500" b="1">
                <a:solidFill>
                  <a:srgbClr val="FF0000"/>
                </a:solidFill>
              </a:rPr>
              <a:t>but do it differently every time</a:t>
            </a:r>
            <a:endParaRPr sz="2050" b="1">
              <a:solidFill>
                <a:schemeClr val="accent6"/>
              </a:solidFill>
            </a:endParaRPr>
          </a:p>
          <a:p>
            <a:pPr marL="438912" lvl="0" indent="0" algn="l" rtl="0">
              <a:lnSpc>
                <a:spcPct val="115000"/>
              </a:lnSpc>
              <a:spcBef>
                <a:spcPts val="600"/>
              </a:spcBef>
              <a:spcAft>
                <a:spcPts val="0"/>
              </a:spcAft>
              <a:buSzPts val="688"/>
              <a:buNone/>
            </a:pPr>
            <a:r>
              <a:rPr lang="en-NZ" sz="1800" b="1">
                <a:solidFill>
                  <a:srgbClr val="FF0000"/>
                </a:solidFill>
              </a:rPr>
              <a:t>Nhưng làm khác đi mỗi lần làm lại</a:t>
            </a:r>
            <a:endParaRPr sz="2050"/>
          </a:p>
        </p:txBody>
      </p:sp>
      <p:sp>
        <p:nvSpPr>
          <p:cNvPr id="506" name="Google Shape;506;p19"/>
          <p:cNvSpPr txBox="1">
            <a:spLocks noGrp="1"/>
          </p:cNvSpPr>
          <p:nvPr>
            <p:ph type="body" idx="2"/>
          </p:nvPr>
        </p:nvSpPr>
        <p:spPr>
          <a:xfrm>
            <a:off x="6175500" y="1431625"/>
            <a:ext cx="5668500" cy="5426400"/>
          </a:xfrm>
          <a:prstGeom prst="rect">
            <a:avLst/>
          </a:prstGeom>
          <a:solidFill>
            <a:srgbClr val="FFFF99"/>
          </a:solidFill>
          <a:ln>
            <a:noFill/>
          </a:ln>
        </p:spPr>
        <p:txBody>
          <a:bodyPr spcFirstLastPara="1" wrap="square" lIns="54850" tIns="91425" rIns="91425" bIns="45700" anchor="t" anchorCtr="0">
            <a:noAutofit/>
          </a:bodyPr>
          <a:lstStyle/>
          <a:p>
            <a:pPr marL="438912" lvl="0" indent="-320040" algn="ctr" rtl="0">
              <a:lnSpc>
                <a:spcPct val="130000"/>
              </a:lnSpc>
              <a:spcBef>
                <a:spcPts val="0"/>
              </a:spcBef>
              <a:spcAft>
                <a:spcPts val="0"/>
              </a:spcAft>
              <a:buSzPts val="704"/>
              <a:buNone/>
            </a:pPr>
            <a:r>
              <a:rPr lang="en-NZ" sz="1879" b="1" i="1">
                <a:latin typeface="Corbel"/>
                <a:ea typeface="Corbel"/>
                <a:cs typeface="Corbel"/>
                <a:sym typeface="Corbel"/>
              </a:rPr>
              <a:t>Failing Badly</a:t>
            </a:r>
            <a:endParaRPr sz="2540"/>
          </a:p>
          <a:p>
            <a:pPr marL="438912" lvl="0" indent="-320040" algn="ctr" rtl="0">
              <a:lnSpc>
                <a:spcPct val="130000"/>
              </a:lnSpc>
              <a:spcBef>
                <a:spcPts val="0"/>
              </a:spcBef>
              <a:spcAft>
                <a:spcPts val="0"/>
              </a:spcAft>
              <a:buSzPts val="880"/>
              <a:buNone/>
            </a:pPr>
            <a:r>
              <a:rPr lang="en-NZ" sz="2100" b="1" i="1">
                <a:latin typeface="Corbel"/>
                <a:ea typeface="Corbel"/>
                <a:cs typeface="Corbel"/>
                <a:sym typeface="Corbel"/>
              </a:rPr>
              <a:t>Thất bại tiêu cực</a:t>
            </a:r>
            <a:endParaRPr sz="2100" b="1" i="1">
              <a:latin typeface="Corbel"/>
              <a:ea typeface="Corbel"/>
              <a:cs typeface="Corbel"/>
              <a:sym typeface="Corbel"/>
            </a:endParaRPr>
          </a:p>
          <a:p>
            <a:pPr marL="438912" lvl="0" indent="-328509" algn="l" rtl="0">
              <a:lnSpc>
                <a:spcPct val="130000"/>
              </a:lnSpc>
              <a:spcBef>
                <a:spcPts val="300"/>
              </a:spcBef>
              <a:spcAft>
                <a:spcPts val="0"/>
              </a:spcAft>
              <a:buSzPts val="1413"/>
              <a:buFont typeface="Arial"/>
              <a:buChar char="•"/>
            </a:pPr>
            <a:r>
              <a:rPr lang="en-NZ" sz="1589">
                <a:latin typeface="Corbel"/>
                <a:ea typeface="Corbel"/>
                <a:cs typeface="Corbel"/>
                <a:sym typeface="Corbel"/>
              </a:rPr>
              <a:t>blame the school or the ‘system’</a:t>
            </a:r>
            <a:endParaRPr sz="2249"/>
          </a:p>
          <a:p>
            <a:pPr marL="438912" lvl="0" indent="0" algn="l" rtl="0">
              <a:lnSpc>
                <a:spcPct val="130000"/>
              </a:lnSpc>
              <a:spcBef>
                <a:spcPts val="600"/>
              </a:spcBef>
              <a:spcAft>
                <a:spcPts val="0"/>
              </a:spcAft>
              <a:buSzPts val="605"/>
              <a:buNone/>
            </a:pPr>
            <a:r>
              <a:rPr lang="en-NZ" sz="1809">
                <a:latin typeface="Corbel"/>
                <a:ea typeface="Corbel"/>
                <a:cs typeface="Corbel"/>
                <a:sym typeface="Corbel"/>
              </a:rPr>
              <a:t>Đổ lỗi cho trường h</a:t>
            </a:r>
            <a:r>
              <a:rPr lang="en-NZ" sz="1809"/>
              <a:t>ọc</a:t>
            </a:r>
            <a:r>
              <a:rPr lang="en-NZ" sz="1809">
                <a:latin typeface="Corbel"/>
                <a:ea typeface="Corbel"/>
                <a:cs typeface="Corbel"/>
                <a:sym typeface="Corbel"/>
              </a:rPr>
              <a:t> và </a:t>
            </a:r>
            <a:r>
              <a:rPr lang="en-NZ" sz="1809"/>
              <a:t>“</a:t>
            </a:r>
            <a:r>
              <a:rPr lang="en-NZ" sz="1809">
                <a:latin typeface="Corbel"/>
                <a:ea typeface="Corbel"/>
                <a:cs typeface="Corbel"/>
                <a:sym typeface="Corbel"/>
              </a:rPr>
              <a:t>hệ thống</a:t>
            </a:r>
            <a:r>
              <a:rPr lang="en-NZ" sz="1809"/>
              <a:t>”</a:t>
            </a:r>
            <a:endParaRPr sz="2249"/>
          </a:p>
          <a:p>
            <a:pPr marL="438912" lvl="0" indent="-328509" algn="l" rtl="0">
              <a:lnSpc>
                <a:spcPct val="130000"/>
              </a:lnSpc>
              <a:spcBef>
                <a:spcPts val="600"/>
              </a:spcBef>
              <a:spcAft>
                <a:spcPts val="0"/>
              </a:spcAft>
              <a:buSzPts val="1413"/>
              <a:buFont typeface="Arial"/>
              <a:buChar char="•"/>
            </a:pPr>
            <a:r>
              <a:rPr lang="en-NZ" sz="1589">
                <a:latin typeface="Calibri"/>
                <a:ea typeface="Calibri"/>
                <a:cs typeface="Calibri"/>
                <a:sym typeface="Calibri"/>
              </a:rPr>
              <a:t>blame other people</a:t>
            </a:r>
            <a:endParaRPr sz="2249"/>
          </a:p>
          <a:p>
            <a:pPr marL="438912" lvl="0" indent="0" algn="l" rtl="0">
              <a:lnSpc>
                <a:spcPct val="130000"/>
              </a:lnSpc>
              <a:spcBef>
                <a:spcPts val="600"/>
              </a:spcBef>
              <a:spcAft>
                <a:spcPts val="0"/>
              </a:spcAft>
              <a:buSzPts val="605"/>
              <a:buNone/>
            </a:pPr>
            <a:r>
              <a:rPr lang="en-NZ" sz="1809">
                <a:latin typeface="Corbel"/>
                <a:ea typeface="Corbel"/>
                <a:cs typeface="Corbel"/>
                <a:sym typeface="Corbel"/>
              </a:rPr>
              <a:t>Đổ lỗi cho người khác.</a:t>
            </a:r>
            <a:endParaRPr sz="2249"/>
          </a:p>
          <a:p>
            <a:pPr marL="438912" lvl="0" indent="-328509" algn="l" rtl="0">
              <a:lnSpc>
                <a:spcPct val="130000"/>
              </a:lnSpc>
              <a:spcBef>
                <a:spcPts val="600"/>
              </a:spcBef>
              <a:spcAft>
                <a:spcPts val="0"/>
              </a:spcAft>
              <a:buSzPts val="1413"/>
              <a:buFont typeface="Arial"/>
              <a:buChar char="•"/>
            </a:pPr>
            <a:r>
              <a:rPr lang="en-NZ" sz="1589">
                <a:latin typeface="Calibri"/>
                <a:ea typeface="Calibri"/>
                <a:cs typeface="Calibri"/>
                <a:sym typeface="Calibri"/>
              </a:rPr>
              <a:t>pretend there is no failure</a:t>
            </a:r>
            <a:endParaRPr sz="2249"/>
          </a:p>
          <a:p>
            <a:pPr marL="438912" lvl="0" indent="0" algn="l" rtl="0">
              <a:lnSpc>
                <a:spcPct val="130000"/>
              </a:lnSpc>
              <a:spcBef>
                <a:spcPts val="600"/>
              </a:spcBef>
              <a:spcAft>
                <a:spcPts val="0"/>
              </a:spcAft>
              <a:buSzPts val="605"/>
              <a:buNone/>
            </a:pPr>
            <a:r>
              <a:rPr lang="en-NZ" sz="1809"/>
              <a:t>Vờ như không có</a:t>
            </a:r>
            <a:r>
              <a:rPr lang="en-NZ" sz="1809">
                <a:latin typeface="Corbel"/>
                <a:ea typeface="Corbel"/>
                <a:cs typeface="Corbel"/>
                <a:sym typeface="Corbel"/>
              </a:rPr>
              <a:t> thất bại.</a:t>
            </a:r>
            <a:endParaRPr sz="2249"/>
          </a:p>
          <a:p>
            <a:pPr marL="438912" lvl="0" indent="-328509" algn="l" rtl="0">
              <a:lnSpc>
                <a:spcPct val="130000"/>
              </a:lnSpc>
              <a:spcBef>
                <a:spcPts val="600"/>
              </a:spcBef>
              <a:spcAft>
                <a:spcPts val="0"/>
              </a:spcAft>
              <a:buSzPts val="1413"/>
              <a:buFont typeface="Arial"/>
              <a:buChar char="•"/>
            </a:pPr>
            <a:r>
              <a:rPr lang="en-NZ" sz="1589">
                <a:latin typeface="Calibri"/>
                <a:ea typeface="Calibri"/>
                <a:cs typeface="Calibri"/>
                <a:sym typeface="Calibri"/>
              </a:rPr>
              <a:t>add ‘drama’ to failure </a:t>
            </a:r>
            <a:endParaRPr sz="2249"/>
          </a:p>
          <a:p>
            <a:pPr marL="438912" lvl="0" indent="0" algn="l" rtl="0">
              <a:lnSpc>
                <a:spcPct val="130000"/>
              </a:lnSpc>
              <a:spcBef>
                <a:spcPts val="600"/>
              </a:spcBef>
              <a:spcAft>
                <a:spcPts val="0"/>
              </a:spcAft>
              <a:buSzPts val="605"/>
              <a:buNone/>
            </a:pPr>
            <a:r>
              <a:rPr lang="en-NZ" sz="1809"/>
              <a:t>Thêm ‘drama’ cho thất bại của mình</a:t>
            </a:r>
            <a:endParaRPr sz="2249"/>
          </a:p>
          <a:p>
            <a:pPr marL="438912" lvl="0" indent="-328509" algn="l" rtl="0">
              <a:lnSpc>
                <a:spcPct val="130000"/>
              </a:lnSpc>
              <a:spcBef>
                <a:spcPts val="600"/>
              </a:spcBef>
              <a:spcAft>
                <a:spcPts val="0"/>
              </a:spcAft>
              <a:buSzPts val="1413"/>
              <a:buFont typeface="Arial"/>
              <a:buChar char="•"/>
            </a:pPr>
            <a:r>
              <a:rPr lang="en-NZ" sz="1589">
                <a:latin typeface="Calibri"/>
                <a:ea typeface="Calibri"/>
                <a:cs typeface="Calibri"/>
                <a:sym typeface="Calibri"/>
              </a:rPr>
              <a:t>avoid any activity that could possibly lead to failure</a:t>
            </a:r>
            <a:endParaRPr sz="1589">
              <a:latin typeface="Calibri"/>
              <a:ea typeface="Calibri"/>
              <a:cs typeface="Calibri"/>
              <a:sym typeface="Calibri"/>
            </a:endParaRPr>
          </a:p>
          <a:p>
            <a:pPr marL="438912" lvl="0" indent="0" algn="l" rtl="0">
              <a:lnSpc>
                <a:spcPct val="130000"/>
              </a:lnSpc>
              <a:spcBef>
                <a:spcPts val="600"/>
              </a:spcBef>
              <a:spcAft>
                <a:spcPts val="0"/>
              </a:spcAft>
              <a:buSzPts val="605"/>
              <a:buNone/>
            </a:pPr>
            <a:r>
              <a:rPr lang="en-NZ" sz="1809"/>
              <a:t>Tránh né bất kỳ hành động nào có nguy cơ dẫn đến thất bại </a:t>
            </a:r>
            <a:endParaRPr sz="1699">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6">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6">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6">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6">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06">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6">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6">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6">
                                            <p:txEl>
                                              <p:pRg st="7" end="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06">
                                            <p:txEl>
                                              <p:pRg st="8" end="8"/>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06">
                                            <p:txEl>
                                              <p:pRg st="9" end="9"/>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06">
                                            <p:txEl>
                                              <p:pRg st="10" end="1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0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0"/>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92D050"/>
              </a:buClr>
              <a:buSzPts val="2000"/>
              <a:buFont typeface="Corbel"/>
              <a:buNone/>
            </a:pPr>
            <a:r>
              <a:rPr lang="en-NZ" sz="2900">
                <a:solidFill>
                  <a:srgbClr val="92D050"/>
                </a:solidFill>
              </a:rPr>
              <a:t>Share your own experience of failing well</a:t>
            </a:r>
            <a:endParaRPr sz="2900">
              <a:solidFill>
                <a:srgbClr val="92D050"/>
              </a:solidFill>
            </a:endParaRPr>
          </a:p>
          <a:p>
            <a:pPr marL="0" lvl="0" indent="0" algn="l" rtl="0">
              <a:spcBef>
                <a:spcPts val="0"/>
              </a:spcBef>
              <a:spcAft>
                <a:spcPts val="0"/>
              </a:spcAft>
              <a:buClr>
                <a:srgbClr val="92D050"/>
              </a:buClr>
              <a:buSzPts val="2000"/>
              <a:buFont typeface="Corbel"/>
              <a:buNone/>
            </a:pPr>
            <a:r>
              <a:rPr lang="en-NZ" sz="2900" b="0" i="1">
                <a:solidFill>
                  <a:srgbClr val="92D050"/>
                </a:solidFill>
              </a:rPr>
              <a:t>Chia sẻ trải nghiệm thất bại tiêu cực của bản thân</a:t>
            </a:r>
            <a:endParaRPr sz="2900" b="0" i="1">
              <a:solidFill>
                <a:srgbClr val="92D050"/>
              </a:solidFill>
            </a:endParaRPr>
          </a:p>
        </p:txBody>
      </p:sp>
      <p:sp>
        <p:nvSpPr>
          <p:cNvPr id="513" name="Google Shape;513;p20"/>
          <p:cNvSpPr txBox="1">
            <a:spLocks noGrp="1"/>
          </p:cNvSpPr>
          <p:nvPr>
            <p:ph type="body" idx="1"/>
          </p:nvPr>
        </p:nvSpPr>
        <p:spPr>
          <a:xfrm>
            <a:off x="1079500" y="1627400"/>
            <a:ext cx="10972800" cy="4791900"/>
          </a:xfrm>
          <a:prstGeom prst="rect">
            <a:avLst/>
          </a:prstGeom>
          <a:noFill/>
          <a:ln>
            <a:noFill/>
          </a:ln>
        </p:spPr>
        <p:txBody>
          <a:bodyPr spcFirstLastPara="1" wrap="square" lIns="54850" tIns="91425" rIns="91425" bIns="45700" anchor="t" anchorCtr="0">
            <a:normAutofit/>
          </a:bodyPr>
          <a:lstStyle/>
          <a:p>
            <a:pPr marL="438912" lvl="0" indent="-320040" algn="l" rtl="0">
              <a:lnSpc>
                <a:spcPct val="150000"/>
              </a:lnSpc>
              <a:spcBef>
                <a:spcPts val="0"/>
              </a:spcBef>
              <a:spcAft>
                <a:spcPts val="0"/>
              </a:spcAft>
              <a:buSzPts val="1600"/>
              <a:buChar char="◼"/>
            </a:pPr>
            <a:r>
              <a:rPr lang="en-NZ" sz="2000" dirty="0"/>
              <a:t>In pairs, describe </a:t>
            </a:r>
            <a:r>
              <a:rPr lang="en-NZ" sz="2000" dirty="0">
                <a:solidFill>
                  <a:srgbClr val="FF0000"/>
                </a:solidFill>
              </a:rPr>
              <a:t>one time </a:t>
            </a:r>
            <a:r>
              <a:rPr lang="en-NZ" sz="2000" dirty="0"/>
              <a:t>in your life when </a:t>
            </a:r>
            <a:r>
              <a:rPr lang="en-NZ" sz="2000" dirty="0">
                <a:solidFill>
                  <a:srgbClr val="FF0000"/>
                </a:solidFill>
              </a:rPr>
              <a:t>you </a:t>
            </a:r>
            <a:r>
              <a:rPr lang="en-NZ" sz="2000" i="1" dirty="0">
                <a:solidFill>
                  <a:srgbClr val="FF0000"/>
                </a:solidFill>
              </a:rPr>
              <a:t>failed well </a:t>
            </a:r>
            <a:r>
              <a:rPr lang="en-NZ" sz="2000" dirty="0"/>
              <a:t>– one time when you failed to achieve a certain goal, learned something useful from the experience, made a change and tried again. </a:t>
            </a:r>
            <a:endParaRPr sz="2000" dirty="0"/>
          </a:p>
          <a:p>
            <a:pPr marL="438912" lvl="0" indent="0" algn="l" rtl="0">
              <a:lnSpc>
                <a:spcPct val="150000"/>
              </a:lnSpc>
              <a:spcBef>
                <a:spcPts val="0"/>
              </a:spcBef>
              <a:spcAft>
                <a:spcPts val="0"/>
              </a:spcAft>
              <a:buNone/>
            </a:pPr>
            <a:r>
              <a:rPr lang="en-NZ" sz="2400" i="1" dirty="0">
                <a:solidFill>
                  <a:srgbClr val="414141"/>
                </a:solidFill>
              </a:rPr>
              <a:t>Trao </a:t>
            </a:r>
            <a:r>
              <a:rPr lang="en-NZ" sz="2400" i="1" dirty="0" err="1">
                <a:solidFill>
                  <a:srgbClr val="414141"/>
                </a:solidFill>
              </a:rPr>
              <a:t>đổi</a:t>
            </a:r>
            <a:r>
              <a:rPr lang="en-NZ" sz="2400" i="1" dirty="0">
                <a:solidFill>
                  <a:srgbClr val="414141"/>
                </a:solidFill>
              </a:rPr>
              <a:t> </a:t>
            </a:r>
            <a:r>
              <a:rPr lang="en-NZ" sz="2400" i="1" dirty="0" err="1">
                <a:solidFill>
                  <a:srgbClr val="414141"/>
                </a:solidFill>
              </a:rPr>
              <a:t>theo</a:t>
            </a:r>
            <a:r>
              <a:rPr lang="en-NZ" sz="2400" i="1" dirty="0">
                <a:solidFill>
                  <a:srgbClr val="414141"/>
                </a:solidFill>
              </a:rPr>
              <a:t> </a:t>
            </a:r>
            <a:r>
              <a:rPr lang="en-NZ" sz="2400" i="1" dirty="0" err="1">
                <a:solidFill>
                  <a:srgbClr val="414141"/>
                </a:solidFill>
              </a:rPr>
              <a:t>cặp</a:t>
            </a:r>
            <a:r>
              <a:rPr lang="en-NZ" sz="2400" i="1" dirty="0">
                <a:solidFill>
                  <a:srgbClr val="414141"/>
                </a:solidFill>
              </a:rPr>
              <a:t>: </a:t>
            </a:r>
            <a:r>
              <a:rPr lang="en-NZ" sz="2400" i="1" dirty="0" err="1">
                <a:solidFill>
                  <a:srgbClr val="414141"/>
                </a:solidFill>
              </a:rPr>
              <a:t>kể</a:t>
            </a:r>
            <a:r>
              <a:rPr lang="en-NZ" sz="2400" i="1" dirty="0">
                <a:solidFill>
                  <a:srgbClr val="414141"/>
                </a:solidFill>
              </a:rPr>
              <a:t> </a:t>
            </a:r>
            <a:r>
              <a:rPr lang="en-NZ" sz="2400" i="1" dirty="0" err="1">
                <a:solidFill>
                  <a:srgbClr val="414141"/>
                </a:solidFill>
              </a:rPr>
              <a:t>lại</a:t>
            </a:r>
            <a:r>
              <a:rPr lang="en-NZ" sz="2400" i="1" dirty="0">
                <a:solidFill>
                  <a:srgbClr val="414141"/>
                </a:solidFill>
              </a:rPr>
              <a:t> </a:t>
            </a:r>
            <a:r>
              <a:rPr lang="en-NZ" sz="2400" i="1" dirty="0" err="1">
                <a:solidFill>
                  <a:srgbClr val="414141"/>
                </a:solidFill>
              </a:rPr>
              <a:t>một</a:t>
            </a:r>
            <a:r>
              <a:rPr lang="en-NZ" sz="2400" i="1" dirty="0">
                <a:solidFill>
                  <a:srgbClr val="414141"/>
                </a:solidFill>
              </a:rPr>
              <a:t> </a:t>
            </a:r>
            <a:r>
              <a:rPr lang="en-NZ" sz="2400" i="1" dirty="0" err="1">
                <a:solidFill>
                  <a:srgbClr val="414141"/>
                </a:solidFill>
              </a:rPr>
              <a:t>lần</a:t>
            </a:r>
            <a:r>
              <a:rPr lang="en-NZ" sz="2400" i="1" dirty="0">
                <a:solidFill>
                  <a:srgbClr val="414141"/>
                </a:solidFill>
              </a:rPr>
              <a:t> </a:t>
            </a:r>
            <a:r>
              <a:rPr lang="en-NZ" sz="2400" i="1" dirty="0" err="1">
                <a:solidFill>
                  <a:srgbClr val="414141"/>
                </a:solidFill>
              </a:rPr>
              <a:t>trong</a:t>
            </a:r>
            <a:r>
              <a:rPr lang="en-NZ" sz="2400" i="1" dirty="0">
                <a:solidFill>
                  <a:srgbClr val="414141"/>
                </a:solidFill>
              </a:rPr>
              <a:t> </a:t>
            </a:r>
            <a:r>
              <a:rPr lang="en-NZ" sz="2400" i="1" dirty="0" err="1">
                <a:solidFill>
                  <a:srgbClr val="414141"/>
                </a:solidFill>
              </a:rPr>
              <a:t>đời</a:t>
            </a:r>
            <a:r>
              <a:rPr lang="en-NZ" sz="2400" i="1" dirty="0">
                <a:solidFill>
                  <a:srgbClr val="414141"/>
                </a:solidFill>
              </a:rPr>
              <a:t> </a:t>
            </a:r>
            <a:r>
              <a:rPr lang="en-NZ" sz="2400" i="1" dirty="0" err="1">
                <a:solidFill>
                  <a:srgbClr val="414141"/>
                </a:solidFill>
              </a:rPr>
              <a:t>mà</a:t>
            </a:r>
            <a:r>
              <a:rPr lang="en-NZ" sz="2400" i="1" dirty="0">
                <a:solidFill>
                  <a:srgbClr val="414141"/>
                </a:solidFill>
              </a:rPr>
              <a:t> </a:t>
            </a:r>
            <a:r>
              <a:rPr lang="en-NZ" sz="2400" i="1" dirty="0" err="1">
                <a:solidFill>
                  <a:srgbClr val="414141"/>
                </a:solidFill>
              </a:rPr>
              <a:t>anh</a:t>
            </a:r>
            <a:r>
              <a:rPr lang="en-NZ" sz="2400" i="1" dirty="0">
                <a:solidFill>
                  <a:srgbClr val="414141"/>
                </a:solidFill>
              </a:rPr>
              <a:t>/</a:t>
            </a:r>
            <a:r>
              <a:rPr lang="en-NZ" sz="2400" i="1" dirty="0" err="1">
                <a:solidFill>
                  <a:srgbClr val="414141"/>
                </a:solidFill>
              </a:rPr>
              <a:t>chị</a:t>
            </a:r>
            <a:r>
              <a:rPr lang="en-NZ" sz="2400" i="1" dirty="0">
                <a:solidFill>
                  <a:srgbClr val="414141"/>
                </a:solidFill>
              </a:rPr>
              <a:t>  </a:t>
            </a:r>
            <a:r>
              <a:rPr lang="en-NZ" sz="2400" i="1" dirty="0" err="1">
                <a:solidFill>
                  <a:srgbClr val="414141"/>
                </a:solidFill>
              </a:rPr>
              <a:t>đã</a:t>
            </a:r>
            <a:r>
              <a:rPr lang="en-NZ" sz="2400" i="1" dirty="0">
                <a:solidFill>
                  <a:srgbClr val="414141"/>
                </a:solidFill>
              </a:rPr>
              <a:t> </a:t>
            </a:r>
            <a:r>
              <a:rPr lang="en-NZ" sz="2400" i="1" dirty="0" err="1">
                <a:solidFill>
                  <a:srgbClr val="414141"/>
                </a:solidFill>
              </a:rPr>
              <a:t>thất</a:t>
            </a:r>
            <a:r>
              <a:rPr lang="en-NZ" sz="2400" i="1" dirty="0">
                <a:solidFill>
                  <a:srgbClr val="414141"/>
                </a:solidFill>
              </a:rPr>
              <a:t> </a:t>
            </a:r>
            <a:r>
              <a:rPr lang="en-NZ" sz="2400" i="1" dirty="0" err="1">
                <a:solidFill>
                  <a:srgbClr val="414141"/>
                </a:solidFill>
              </a:rPr>
              <a:t>bại</a:t>
            </a:r>
            <a:r>
              <a:rPr lang="en-NZ" sz="2400" i="1" dirty="0">
                <a:solidFill>
                  <a:srgbClr val="414141"/>
                </a:solidFill>
              </a:rPr>
              <a:t> </a:t>
            </a:r>
            <a:r>
              <a:rPr lang="en-NZ" sz="2400" i="1" dirty="0" err="1">
                <a:solidFill>
                  <a:srgbClr val="414141"/>
                </a:solidFill>
              </a:rPr>
              <a:t>tích</a:t>
            </a:r>
            <a:r>
              <a:rPr lang="en-NZ" sz="2400" i="1" dirty="0">
                <a:solidFill>
                  <a:srgbClr val="414141"/>
                </a:solidFill>
              </a:rPr>
              <a:t> </a:t>
            </a:r>
            <a:r>
              <a:rPr lang="en-NZ" sz="2400" i="1" dirty="0" err="1">
                <a:solidFill>
                  <a:srgbClr val="414141"/>
                </a:solidFill>
              </a:rPr>
              <a:t>cực</a:t>
            </a:r>
            <a:r>
              <a:rPr lang="en-NZ" sz="2400" i="1" dirty="0">
                <a:solidFill>
                  <a:srgbClr val="414141"/>
                </a:solidFill>
              </a:rPr>
              <a:t>. </a:t>
            </a:r>
            <a:r>
              <a:rPr lang="en-NZ" sz="2400" i="1" dirty="0" err="1">
                <a:solidFill>
                  <a:srgbClr val="414141"/>
                </a:solidFill>
              </a:rPr>
              <a:t>Đó</a:t>
            </a:r>
            <a:r>
              <a:rPr lang="en-NZ" sz="2400" i="1" dirty="0">
                <a:solidFill>
                  <a:srgbClr val="414141"/>
                </a:solidFill>
              </a:rPr>
              <a:t> </a:t>
            </a:r>
            <a:r>
              <a:rPr lang="en-NZ" sz="2400" i="1" dirty="0" err="1">
                <a:solidFill>
                  <a:srgbClr val="414141"/>
                </a:solidFill>
              </a:rPr>
              <a:t>là</a:t>
            </a:r>
            <a:r>
              <a:rPr lang="en-NZ" sz="2400" i="1" dirty="0">
                <a:solidFill>
                  <a:srgbClr val="414141"/>
                </a:solidFill>
              </a:rPr>
              <a:t> </a:t>
            </a:r>
            <a:r>
              <a:rPr lang="en-NZ" sz="2400" i="1" dirty="0" err="1">
                <a:solidFill>
                  <a:srgbClr val="414141"/>
                </a:solidFill>
              </a:rPr>
              <a:t>lần</a:t>
            </a:r>
            <a:r>
              <a:rPr lang="en-NZ" sz="2400" i="1" dirty="0">
                <a:solidFill>
                  <a:srgbClr val="414141"/>
                </a:solidFill>
              </a:rPr>
              <a:t> </a:t>
            </a:r>
            <a:r>
              <a:rPr lang="en-NZ" sz="2400" i="1" dirty="0" err="1">
                <a:solidFill>
                  <a:srgbClr val="414141"/>
                </a:solidFill>
              </a:rPr>
              <a:t>mà</a:t>
            </a:r>
            <a:r>
              <a:rPr lang="en-NZ" sz="2400" i="1" dirty="0">
                <a:solidFill>
                  <a:srgbClr val="414141"/>
                </a:solidFill>
              </a:rPr>
              <a:t> </a:t>
            </a:r>
            <a:r>
              <a:rPr lang="en-NZ" sz="2400" i="1" dirty="0" err="1">
                <a:solidFill>
                  <a:srgbClr val="414141"/>
                </a:solidFill>
              </a:rPr>
              <a:t>mặc</a:t>
            </a:r>
            <a:r>
              <a:rPr lang="en-NZ" sz="2400" i="1" dirty="0">
                <a:solidFill>
                  <a:srgbClr val="414141"/>
                </a:solidFill>
              </a:rPr>
              <a:t> </a:t>
            </a:r>
            <a:r>
              <a:rPr lang="en-NZ" sz="2400" i="1" dirty="0" err="1">
                <a:solidFill>
                  <a:srgbClr val="414141"/>
                </a:solidFill>
              </a:rPr>
              <a:t>dù</a:t>
            </a:r>
            <a:r>
              <a:rPr lang="en-NZ" sz="2400" i="1" dirty="0">
                <a:solidFill>
                  <a:srgbClr val="414141"/>
                </a:solidFill>
              </a:rPr>
              <a:t> </a:t>
            </a:r>
            <a:r>
              <a:rPr lang="en-NZ" sz="2400" i="1" dirty="0" err="1">
                <a:solidFill>
                  <a:srgbClr val="414141"/>
                </a:solidFill>
              </a:rPr>
              <a:t>không</a:t>
            </a:r>
            <a:r>
              <a:rPr lang="en-NZ" sz="2400" i="1" dirty="0">
                <a:solidFill>
                  <a:srgbClr val="414141"/>
                </a:solidFill>
              </a:rPr>
              <a:t> </a:t>
            </a:r>
            <a:r>
              <a:rPr lang="en-NZ" sz="2400" i="1" dirty="0" err="1">
                <a:solidFill>
                  <a:srgbClr val="414141"/>
                </a:solidFill>
              </a:rPr>
              <a:t>đạt</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mục</a:t>
            </a:r>
            <a:r>
              <a:rPr lang="en-NZ" sz="2400" i="1" dirty="0">
                <a:solidFill>
                  <a:srgbClr val="414141"/>
                </a:solidFill>
              </a:rPr>
              <a:t> </a:t>
            </a:r>
            <a:r>
              <a:rPr lang="en-NZ" sz="2400" i="1" dirty="0" err="1">
                <a:solidFill>
                  <a:srgbClr val="414141"/>
                </a:solidFill>
              </a:rPr>
              <a:t>tiêu</a:t>
            </a:r>
            <a:r>
              <a:rPr lang="en-NZ" sz="2400" i="1" dirty="0">
                <a:solidFill>
                  <a:srgbClr val="414141"/>
                </a:solidFill>
              </a:rPr>
              <a:t>, </a:t>
            </a:r>
            <a:r>
              <a:rPr lang="en-NZ" sz="2400" i="1" dirty="0" err="1">
                <a:solidFill>
                  <a:srgbClr val="414141"/>
                </a:solidFill>
              </a:rPr>
              <a:t>nhưng</a:t>
            </a:r>
            <a:r>
              <a:rPr lang="en-NZ" sz="2400" i="1" dirty="0">
                <a:solidFill>
                  <a:srgbClr val="414141"/>
                </a:solidFill>
              </a:rPr>
              <a:t> </a:t>
            </a:r>
            <a:r>
              <a:rPr lang="en-NZ" sz="2400" i="1" dirty="0" err="1">
                <a:solidFill>
                  <a:srgbClr val="414141"/>
                </a:solidFill>
              </a:rPr>
              <a:t>anh</a:t>
            </a:r>
            <a:r>
              <a:rPr lang="en-NZ" sz="2400" i="1" dirty="0">
                <a:solidFill>
                  <a:srgbClr val="414141"/>
                </a:solidFill>
              </a:rPr>
              <a:t>/</a:t>
            </a:r>
            <a:r>
              <a:rPr lang="en-NZ" sz="2400" i="1" dirty="0" err="1">
                <a:solidFill>
                  <a:srgbClr val="414141"/>
                </a:solidFill>
              </a:rPr>
              <a:t>chị</a:t>
            </a:r>
            <a:r>
              <a:rPr lang="en-NZ" sz="2400" i="1" dirty="0">
                <a:solidFill>
                  <a:srgbClr val="414141"/>
                </a:solidFill>
              </a:rPr>
              <a:t> </a:t>
            </a:r>
            <a:r>
              <a:rPr lang="en-NZ" sz="2400" i="1" dirty="0" err="1">
                <a:solidFill>
                  <a:srgbClr val="414141"/>
                </a:solidFill>
              </a:rPr>
              <a:t>đã</a:t>
            </a:r>
            <a:r>
              <a:rPr lang="en-NZ" sz="2400" i="1" dirty="0">
                <a:solidFill>
                  <a:srgbClr val="414141"/>
                </a:solidFill>
              </a:rPr>
              <a:t> </a:t>
            </a:r>
            <a:r>
              <a:rPr lang="en-NZ" sz="2400" i="1" dirty="0" err="1">
                <a:solidFill>
                  <a:srgbClr val="414141"/>
                </a:solidFill>
              </a:rPr>
              <a:t>học</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điều</a:t>
            </a:r>
            <a:r>
              <a:rPr lang="en-NZ" sz="2400" i="1" dirty="0">
                <a:solidFill>
                  <a:srgbClr val="414141"/>
                </a:solidFill>
              </a:rPr>
              <a:t> </a:t>
            </a:r>
            <a:r>
              <a:rPr lang="en-NZ" sz="2400" i="1" dirty="0" err="1">
                <a:solidFill>
                  <a:srgbClr val="414141"/>
                </a:solidFill>
              </a:rPr>
              <a:t>gì</a:t>
            </a:r>
            <a:r>
              <a:rPr lang="en-NZ" sz="2400" i="1" dirty="0">
                <a:solidFill>
                  <a:srgbClr val="414141"/>
                </a:solidFill>
              </a:rPr>
              <a:t> </a:t>
            </a:r>
            <a:r>
              <a:rPr lang="en-NZ" sz="2400" i="1" dirty="0" err="1">
                <a:solidFill>
                  <a:srgbClr val="414141"/>
                </a:solidFill>
              </a:rPr>
              <a:t>đó</a:t>
            </a:r>
            <a:r>
              <a:rPr lang="en-NZ" sz="2400" i="1" dirty="0">
                <a:solidFill>
                  <a:srgbClr val="414141"/>
                </a:solidFill>
              </a:rPr>
              <a:t> </a:t>
            </a:r>
            <a:r>
              <a:rPr lang="en-NZ" sz="2400" i="1" dirty="0" err="1">
                <a:solidFill>
                  <a:srgbClr val="414141"/>
                </a:solidFill>
              </a:rPr>
              <a:t>bổ</a:t>
            </a:r>
            <a:r>
              <a:rPr lang="en-NZ" sz="2400" i="1" dirty="0">
                <a:solidFill>
                  <a:srgbClr val="414141"/>
                </a:solidFill>
              </a:rPr>
              <a:t> </a:t>
            </a:r>
            <a:r>
              <a:rPr lang="en-NZ" sz="2400" i="1" dirty="0" err="1">
                <a:solidFill>
                  <a:srgbClr val="414141"/>
                </a:solidFill>
              </a:rPr>
              <a:t>ích</a:t>
            </a:r>
            <a:r>
              <a:rPr lang="en-NZ" sz="2400" i="1" dirty="0">
                <a:solidFill>
                  <a:srgbClr val="414141"/>
                </a:solidFill>
              </a:rPr>
              <a:t>, </a:t>
            </a:r>
            <a:r>
              <a:rPr lang="en-NZ" sz="2400" i="1" dirty="0" err="1">
                <a:solidFill>
                  <a:srgbClr val="414141"/>
                </a:solidFill>
              </a:rPr>
              <a:t>đã</a:t>
            </a:r>
            <a:r>
              <a:rPr lang="en-NZ" sz="2400" i="1" dirty="0">
                <a:solidFill>
                  <a:srgbClr val="414141"/>
                </a:solidFill>
              </a:rPr>
              <a:t> </a:t>
            </a:r>
            <a:r>
              <a:rPr lang="en-NZ" sz="2400" i="1" dirty="0" err="1">
                <a:solidFill>
                  <a:srgbClr val="414141"/>
                </a:solidFill>
              </a:rPr>
              <a:t>thay</a:t>
            </a:r>
            <a:r>
              <a:rPr lang="en-NZ" sz="2400" i="1" dirty="0">
                <a:solidFill>
                  <a:srgbClr val="414141"/>
                </a:solidFill>
              </a:rPr>
              <a:t> </a:t>
            </a:r>
            <a:r>
              <a:rPr lang="en-NZ" sz="2400" i="1" dirty="0" err="1">
                <a:solidFill>
                  <a:srgbClr val="414141"/>
                </a:solidFill>
              </a:rPr>
              <a:t>đổi</a:t>
            </a:r>
            <a:r>
              <a:rPr lang="en-NZ" sz="2400" i="1" dirty="0">
                <a:solidFill>
                  <a:srgbClr val="414141"/>
                </a:solidFill>
              </a:rPr>
              <a:t> </a:t>
            </a:r>
            <a:r>
              <a:rPr lang="en-NZ" sz="2400" i="1" dirty="0" err="1">
                <a:solidFill>
                  <a:srgbClr val="414141"/>
                </a:solidFill>
              </a:rPr>
              <a:t>và</a:t>
            </a:r>
            <a:r>
              <a:rPr lang="en-NZ" sz="2400" i="1" dirty="0">
                <a:solidFill>
                  <a:srgbClr val="414141"/>
                </a:solidFill>
              </a:rPr>
              <a:t> </a:t>
            </a:r>
            <a:r>
              <a:rPr lang="en-NZ" sz="2400" i="1" dirty="0" err="1">
                <a:solidFill>
                  <a:srgbClr val="414141"/>
                </a:solidFill>
              </a:rPr>
              <a:t>thử</a:t>
            </a:r>
            <a:r>
              <a:rPr lang="en-NZ" sz="2400" i="1" dirty="0">
                <a:solidFill>
                  <a:srgbClr val="414141"/>
                </a:solidFill>
              </a:rPr>
              <a:t> </a:t>
            </a:r>
            <a:r>
              <a:rPr lang="en-NZ" sz="2400" i="1" dirty="0" err="1">
                <a:solidFill>
                  <a:srgbClr val="414141"/>
                </a:solidFill>
              </a:rPr>
              <a:t>làm</a:t>
            </a:r>
            <a:r>
              <a:rPr lang="en-NZ" sz="2400" i="1" dirty="0">
                <a:solidFill>
                  <a:srgbClr val="414141"/>
                </a:solidFill>
              </a:rPr>
              <a:t> </a:t>
            </a:r>
            <a:r>
              <a:rPr lang="en-NZ" sz="2400" i="1" dirty="0" err="1">
                <a:solidFill>
                  <a:srgbClr val="414141"/>
                </a:solidFill>
              </a:rPr>
              <a:t>lại</a:t>
            </a:r>
            <a:r>
              <a:rPr lang="en-NZ" sz="2400" i="1" dirty="0">
                <a:solidFill>
                  <a:srgbClr val="414141"/>
                </a:solidFill>
              </a:rPr>
              <a:t>.</a:t>
            </a:r>
            <a:endParaRPr sz="2400" i="1" dirty="0">
              <a:solidFill>
                <a:srgbClr val="414141"/>
              </a:solidFill>
            </a:endParaRPr>
          </a:p>
          <a:p>
            <a:pPr marL="438912" lvl="0" indent="0" algn="l" rtl="0">
              <a:lnSpc>
                <a:spcPct val="150000"/>
              </a:lnSpc>
              <a:spcBef>
                <a:spcPts val="0"/>
              </a:spcBef>
              <a:spcAft>
                <a:spcPts val="0"/>
              </a:spcAft>
              <a:buNone/>
            </a:pPr>
            <a:endParaRPr sz="2000" i="1" dirty="0">
              <a:solidFill>
                <a:srgbClr val="414141"/>
              </a:solidFill>
            </a:endParaRPr>
          </a:p>
          <a:p>
            <a:pPr marL="438912" lvl="0" indent="-320040" algn="l" rtl="0">
              <a:lnSpc>
                <a:spcPct val="150000"/>
              </a:lnSpc>
              <a:spcBef>
                <a:spcPts val="0"/>
              </a:spcBef>
              <a:spcAft>
                <a:spcPts val="0"/>
              </a:spcAft>
              <a:buSzPts val="1600"/>
              <a:buChar char="◼"/>
            </a:pPr>
            <a:r>
              <a:rPr lang="en-NZ" sz="2000" dirty="0"/>
              <a:t>Describe what you learned from the experience?</a:t>
            </a:r>
            <a:endParaRPr sz="2000" dirty="0"/>
          </a:p>
          <a:p>
            <a:pPr marL="438912" lvl="0" indent="0" algn="l" rtl="0">
              <a:lnSpc>
                <a:spcPct val="150000"/>
              </a:lnSpc>
              <a:spcBef>
                <a:spcPts val="0"/>
              </a:spcBef>
              <a:spcAft>
                <a:spcPts val="0"/>
              </a:spcAft>
              <a:buNone/>
            </a:pPr>
            <a:r>
              <a:rPr lang="en-NZ" sz="2400" i="1" dirty="0">
                <a:solidFill>
                  <a:srgbClr val="414141"/>
                </a:solidFill>
              </a:rPr>
              <a:t>Anh/</a:t>
            </a:r>
            <a:r>
              <a:rPr lang="en-NZ" sz="2400" i="1" dirty="0" err="1">
                <a:solidFill>
                  <a:srgbClr val="414141"/>
                </a:solidFill>
              </a:rPr>
              <a:t>Chị</a:t>
            </a:r>
            <a:r>
              <a:rPr lang="en-NZ" sz="2400" i="1" dirty="0">
                <a:solidFill>
                  <a:srgbClr val="414141"/>
                </a:solidFill>
              </a:rPr>
              <a:t> </a:t>
            </a:r>
            <a:r>
              <a:rPr lang="en-NZ" sz="2400" i="1" dirty="0" err="1">
                <a:solidFill>
                  <a:srgbClr val="414141"/>
                </a:solidFill>
              </a:rPr>
              <a:t>đã</a:t>
            </a:r>
            <a:r>
              <a:rPr lang="en-NZ" sz="2400" i="1" dirty="0">
                <a:solidFill>
                  <a:srgbClr val="414141"/>
                </a:solidFill>
              </a:rPr>
              <a:t> </a:t>
            </a:r>
            <a:r>
              <a:rPr lang="en-NZ" sz="2400" i="1" dirty="0" err="1">
                <a:solidFill>
                  <a:srgbClr val="414141"/>
                </a:solidFill>
              </a:rPr>
              <a:t>học</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gì</a:t>
            </a:r>
            <a:r>
              <a:rPr lang="en-NZ" sz="2400" i="1" dirty="0">
                <a:solidFill>
                  <a:srgbClr val="414141"/>
                </a:solidFill>
              </a:rPr>
              <a:t> </a:t>
            </a:r>
            <a:r>
              <a:rPr lang="en-NZ" sz="2400" i="1" dirty="0" err="1">
                <a:solidFill>
                  <a:srgbClr val="414141"/>
                </a:solidFill>
              </a:rPr>
              <a:t>từ</a:t>
            </a:r>
            <a:r>
              <a:rPr lang="en-NZ" sz="2400" i="1" dirty="0">
                <a:solidFill>
                  <a:srgbClr val="414141"/>
                </a:solidFill>
              </a:rPr>
              <a:t> </a:t>
            </a:r>
            <a:r>
              <a:rPr lang="en-NZ" sz="2400" i="1" dirty="0" err="1">
                <a:solidFill>
                  <a:srgbClr val="414141"/>
                </a:solidFill>
              </a:rPr>
              <a:t>trải</a:t>
            </a:r>
            <a:r>
              <a:rPr lang="en-NZ" sz="2400" i="1" dirty="0">
                <a:solidFill>
                  <a:srgbClr val="414141"/>
                </a:solidFill>
              </a:rPr>
              <a:t> </a:t>
            </a:r>
            <a:r>
              <a:rPr lang="en-NZ" sz="2400" i="1" dirty="0" err="1">
                <a:solidFill>
                  <a:srgbClr val="414141"/>
                </a:solidFill>
              </a:rPr>
              <a:t>nghiệm</a:t>
            </a:r>
            <a:r>
              <a:rPr lang="en-NZ" sz="2400" i="1" dirty="0">
                <a:solidFill>
                  <a:srgbClr val="414141"/>
                </a:solidFill>
              </a:rPr>
              <a:t> </a:t>
            </a:r>
            <a:r>
              <a:rPr lang="en-NZ" sz="2400" i="1" dirty="0" err="1">
                <a:solidFill>
                  <a:srgbClr val="414141"/>
                </a:solidFill>
              </a:rPr>
              <a:t>đó</a:t>
            </a:r>
            <a:r>
              <a:rPr lang="en-NZ" sz="2400" i="1" dirty="0">
                <a:solidFill>
                  <a:srgbClr val="414141"/>
                </a:solidFill>
              </a:rPr>
              <a:t>?</a:t>
            </a:r>
            <a:endParaRPr sz="2400" i="1" dirty="0">
              <a:solidFill>
                <a:srgbClr val="41414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1"/>
          <p:cNvSpPr txBox="1"/>
          <p:nvPr/>
        </p:nvSpPr>
        <p:spPr>
          <a:xfrm>
            <a:off x="1170675" y="1942325"/>
            <a:ext cx="10604400" cy="341627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FF0000"/>
              </a:buClr>
              <a:buSzPts val="2000"/>
              <a:buFont typeface="Arial"/>
              <a:buChar char="•"/>
            </a:pPr>
            <a:r>
              <a:rPr lang="en-NZ" sz="2000" b="0" i="0" u="none" strike="noStrike" cap="none" dirty="0">
                <a:solidFill>
                  <a:srgbClr val="000000"/>
                </a:solidFill>
                <a:latin typeface="Corbel"/>
                <a:ea typeface="Corbel"/>
                <a:cs typeface="Corbel"/>
                <a:sym typeface="Corbel"/>
              </a:rPr>
              <a:t>When children get test results back there are always some students who didn’t do as well as they thought (or hoped) they would…</a:t>
            </a:r>
            <a:endParaRPr sz="2000" b="0" i="0" u="none" strike="noStrike" cap="none" dirty="0">
              <a:solidFill>
                <a:srgbClr val="000000"/>
              </a:solidFill>
              <a:latin typeface="Corbel"/>
              <a:ea typeface="Corbel"/>
              <a:cs typeface="Corbel"/>
              <a:sym typeface="Corbel"/>
            </a:endParaRPr>
          </a:p>
          <a:p>
            <a:pPr marL="540000" marR="0" lvl="0" indent="0" algn="l" rtl="0">
              <a:spcBef>
                <a:spcPts val="0"/>
              </a:spcBef>
              <a:spcAft>
                <a:spcPts val="0"/>
              </a:spcAft>
              <a:buNone/>
            </a:pPr>
            <a:r>
              <a:rPr lang="en-NZ" sz="2400" i="1" dirty="0">
                <a:solidFill>
                  <a:srgbClr val="414141"/>
                </a:solidFill>
                <a:latin typeface="Corbel"/>
                <a:ea typeface="Corbel"/>
                <a:cs typeface="Corbel"/>
                <a:sym typeface="Corbel"/>
              </a:rPr>
              <a:t>Khi </a:t>
            </a:r>
            <a:r>
              <a:rPr lang="en-NZ" sz="2400" i="1" dirty="0" err="1">
                <a:solidFill>
                  <a:srgbClr val="414141"/>
                </a:solidFill>
                <a:latin typeface="Corbel"/>
                <a:ea typeface="Corbel"/>
                <a:cs typeface="Corbel"/>
                <a:sym typeface="Corbel"/>
              </a:rPr>
              <a:t>nhận</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được</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kết</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quả</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thi</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luôn</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có</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những</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học</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sinh</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không</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làm</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được</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bài</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như</a:t>
            </a:r>
            <a:r>
              <a:rPr lang="en-NZ" sz="2400" i="1" dirty="0">
                <a:solidFill>
                  <a:srgbClr val="414141"/>
                </a:solidFill>
                <a:latin typeface="Corbel"/>
                <a:ea typeface="Corbel"/>
                <a:cs typeface="Corbel"/>
                <a:sym typeface="Corbel"/>
              </a:rPr>
              <a:t> mong </a:t>
            </a:r>
            <a:r>
              <a:rPr lang="en-NZ" sz="2400" i="1" dirty="0" err="1">
                <a:solidFill>
                  <a:srgbClr val="414141"/>
                </a:solidFill>
                <a:latin typeface="Corbel"/>
                <a:ea typeface="Corbel"/>
                <a:cs typeface="Corbel"/>
                <a:sym typeface="Corbel"/>
              </a:rPr>
              <a:t>muốn</a:t>
            </a:r>
            <a:endParaRPr sz="2400" i="1" dirty="0">
              <a:solidFill>
                <a:srgbClr val="414141"/>
              </a:solidFill>
              <a:latin typeface="Corbel"/>
              <a:ea typeface="Corbel"/>
              <a:cs typeface="Corbel"/>
              <a:sym typeface="Corbel"/>
            </a:endParaRPr>
          </a:p>
          <a:p>
            <a:pPr marL="0" marR="0" lvl="0" indent="0" algn="l" rtl="0">
              <a:spcBef>
                <a:spcPts val="0"/>
              </a:spcBef>
              <a:spcAft>
                <a:spcPts val="0"/>
              </a:spcAft>
              <a:buNone/>
            </a:pPr>
            <a:endParaRPr sz="2000" b="0" i="0" u="none" strike="noStrike" cap="none" dirty="0">
              <a:solidFill>
                <a:srgbClr val="000000"/>
              </a:solidFill>
              <a:latin typeface="Corbel"/>
              <a:ea typeface="Corbel"/>
              <a:cs typeface="Corbel"/>
              <a:sym typeface="Corbel"/>
            </a:endParaRPr>
          </a:p>
          <a:p>
            <a:pPr marL="571500" marR="0" lvl="0" indent="-571500" algn="l" rtl="0">
              <a:spcBef>
                <a:spcPts val="0"/>
              </a:spcBef>
              <a:spcAft>
                <a:spcPts val="0"/>
              </a:spcAft>
              <a:buClr>
                <a:srgbClr val="FF0000"/>
              </a:buClr>
              <a:buSzPts val="2000"/>
              <a:buFont typeface="Arial"/>
              <a:buChar char="•"/>
            </a:pPr>
            <a:r>
              <a:rPr lang="en-NZ" sz="2000" b="0" i="0" u="none" strike="noStrike" cap="none" dirty="0">
                <a:solidFill>
                  <a:srgbClr val="000000"/>
                </a:solidFill>
                <a:latin typeface="Corbel"/>
                <a:ea typeface="Corbel"/>
                <a:cs typeface="Corbel"/>
                <a:sym typeface="Corbel"/>
              </a:rPr>
              <a:t>What do they say to themselves?</a:t>
            </a:r>
            <a:endParaRPr sz="2000" b="0" i="0" u="none" strike="noStrike" cap="none" dirty="0">
              <a:solidFill>
                <a:srgbClr val="000000"/>
              </a:solidFill>
              <a:latin typeface="Corbel"/>
              <a:ea typeface="Corbel"/>
              <a:cs typeface="Corbel"/>
              <a:sym typeface="Corbel"/>
            </a:endParaRPr>
          </a:p>
          <a:p>
            <a:pPr marL="540000" marR="0" lvl="0" indent="0" algn="l" rtl="0">
              <a:spcBef>
                <a:spcPts val="0"/>
              </a:spcBef>
              <a:spcAft>
                <a:spcPts val="0"/>
              </a:spcAft>
              <a:buNone/>
            </a:pPr>
            <a:r>
              <a:rPr lang="en-NZ" sz="2400" i="1" dirty="0">
                <a:solidFill>
                  <a:srgbClr val="414141"/>
                </a:solidFill>
                <a:latin typeface="Corbel"/>
                <a:ea typeface="Corbel"/>
                <a:cs typeface="Corbel"/>
                <a:sym typeface="Corbel"/>
              </a:rPr>
              <a:t>Các </a:t>
            </a:r>
            <a:r>
              <a:rPr lang="en-NZ" sz="2400" i="1" dirty="0" err="1">
                <a:solidFill>
                  <a:srgbClr val="414141"/>
                </a:solidFill>
                <a:latin typeface="Corbel"/>
                <a:ea typeface="Corbel"/>
                <a:cs typeface="Corbel"/>
                <a:sym typeface="Corbel"/>
              </a:rPr>
              <a:t>bạn</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đó</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sẽ</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tự</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nói</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gì</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với</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bản</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thân</a:t>
            </a:r>
            <a:r>
              <a:rPr lang="en-NZ" sz="2400" i="1" dirty="0">
                <a:solidFill>
                  <a:srgbClr val="414141"/>
                </a:solidFill>
                <a:latin typeface="Corbel"/>
                <a:ea typeface="Corbel"/>
                <a:cs typeface="Corbel"/>
                <a:sym typeface="Corbel"/>
              </a:rPr>
              <a:t>?</a:t>
            </a:r>
            <a:endParaRPr sz="2400" i="1" dirty="0">
              <a:solidFill>
                <a:srgbClr val="414141"/>
              </a:solidFill>
              <a:latin typeface="Corbel"/>
              <a:ea typeface="Corbel"/>
              <a:cs typeface="Corbel"/>
              <a:sym typeface="Corbel"/>
            </a:endParaRPr>
          </a:p>
          <a:p>
            <a:pPr marL="571500" marR="0" lvl="0" indent="-444500" algn="l" rtl="0">
              <a:spcBef>
                <a:spcPts val="0"/>
              </a:spcBef>
              <a:spcAft>
                <a:spcPts val="0"/>
              </a:spcAft>
              <a:buClr>
                <a:srgbClr val="FF0000"/>
              </a:buClr>
              <a:buSzPts val="2000"/>
              <a:buFont typeface="Arial"/>
              <a:buNone/>
            </a:pPr>
            <a:endParaRPr sz="2000" b="0" i="0" u="none" strike="noStrike" cap="none" dirty="0">
              <a:solidFill>
                <a:srgbClr val="000000"/>
              </a:solidFill>
              <a:latin typeface="Corbel"/>
              <a:ea typeface="Corbel"/>
              <a:cs typeface="Corbel"/>
              <a:sym typeface="Corbel"/>
            </a:endParaRPr>
          </a:p>
          <a:p>
            <a:pPr marL="571500" marR="0" lvl="0" indent="-571500" algn="l" rtl="0">
              <a:spcBef>
                <a:spcPts val="0"/>
              </a:spcBef>
              <a:spcAft>
                <a:spcPts val="0"/>
              </a:spcAft>
              <a:buClr>
                <a:srgbClr val="FF0000"/>
              </a:buClr>
              <a:buSzPts val="2000"/>
              <a:buFont typeface="Arial"/>
              <a:buChar char="•"/>
            </a:pPr>
            <a:r>
              <a:rPr lang="en-NZ" sz="2000" b="0" i="0" u="none" strike="noStrike" cap="none" dirty="0">
                <a:solidFill>
                  <a:srgbClr val="000000"/>
                </a:solidFill>
                <a:latin typeface="Corbel"/>
                <a:ea typeface="Corbel"/>
                <a:cs typeface="Corbel"/>
                <a:sym typeface="Corbel"/>
              </a:rPr>
              <a:t>What do they do next?</a:t>
            </a:r>
            <a:endParaRPr sz="2000" b="0" i="0" u="none" strike="noStrike" cap="none" dirty="0">
              <a:solidFill>
                <a:srgbClr val="000000"/>
              </a:solidFill>
              <a:latin typeface="Corbel"/>
              <a:ea typeface="Corbel"/>
              <a:cs typeface="Corbel"/>
              <a:sym typeface="Corbel"/>
            </a:endParaRPr>
          </a:p>
          <a:p>
            <a:pPr marL="540000" marR="0" lvl="0" indent="0" algn="l" rtl="0">
              <a:spcBef>
                <a:spcPts val="0"/>
              </a:spcBef>
              <a:spcAft>
                <a:spcPts val="0"/>
              </a:spcAft>
              <a:buNone/>
            </a:pPr>
            <a:r>
              <a:rPr lang="en-NZ" sz="2400" i="1" dirty="0">
                <a:solidFill>
                  <a:srgbClr val="414141"/>
                </a:solidFill>
                <a:latin typeface="Corbel"/>
                <a:ea typeface="Corbel"/>
                <a:cs typeface="Corbel"/>
                <a:sym typeface="Corbel"/>
              </a:rPr>
              <a:t>Sau </a:t>
            </a:r>
            <a:r>
              <a:rPr lang="en-NZ" sz="2400" i="1" dirty="0" err="1">
                <a:solidFill>
                  <a:srgbClr val="414141"/>
                </a:solidFill>
                <a:latin typeface="Corbel"/>
                <a:ea typeface="Corbel"/>
                <a:cs typeface="Corbel"/>
                <a:sym typeface="Corbel"/>
              </a:rPr>
              <a:t>đó</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các</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bạn</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sẽ</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làm</a:t>
            </a:r>
            <a:r>
              <a:rPr lang="en-NZ" sz="2400" i="1" dirty="0">
                <a:solidFill>
                  <a:srgbClr val="414141"/>
                </a:solidFill>
                <a:latin typeface="Corbel"/>
                <a:ea typeface="Corbel"/>
                <a:cs typeface="Corbel"/>
                <a:sym typeface="Corbel"/>
              </a:rPr>
              <a:t> </a:t>
            </a:r>
            <a:r>
              <a:rPr lang="en-NZ" sz="2400" i="1" dirty="0" err="1">
                <a:solidFill>
                  <a:srgbClr val="414141"/>
                </a:solidFill>
                <a:latin typeface="Corbel"/>
                <a:ea typeface="Corbel"/>
                <a:cs typeface="Corbel"/>
                <a:sym typeface="Corbel"/>
              </a:rPr>
              <a:t>gì</a:t>
            </a:r>
            <a:r>
              <a:rPr lang="en-NZ" sz="2400" i="1" dirty="0">
                <a:solidFill>
                  <a:srgbClr val="414141"/>
                </a:solidFill>
                <a:latin typeface="Corbel"/>
                <a:ea typeface="Corbel"/>
                <a:cs typeface="Corbel"/>
                <a:sym typeface="Corbel"/>
              </a:rPr>
              <a:t>?</a:t>
            </a:r>
            <a:endParaRPr sz="2400" i="1" dirty="0">
              <a:solidFill>
                <a:srgbClr val="414141"/>
              </a:solidFill>
              <a:latin typeface="Corbel"/>
              <a:ea typeface="Corbel"/>
              <a:cs typeface="Corbel"/>
              <a:sym typeface="Corbel"/>
            </a:endParaRPr>
          </a:p>
        </p:txBody>
      </p:sp>
      <p:sp>
        <p:nvSpPr>
          <p:cNvPr id="519" name="Google Shape;519;p21"/>
          <p:cNvSpPr txBox="1"/>
          <p:nvPr/>
        </p:nvSpPr>
        <p:spPr>
          <a:xfrm>
            <a:off x="1170664" y="598746"/>
            <a:ext cx="8203800" cy="98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2900" b="1" i="0" u="none" strike="noStrike" cap="none">
                <a:solidFill>
                  <a:srgbClr val="FF0000"/>
                </a:solidFill>
                <a:latin typeface="Corbel"/>
                <a:ea typeface="Corbel"/>
                <a:cs typeface="Corbel"/>
                <a:sym typeface="Corbel"/>
              </a:rPr>
              <a:t>Carol Dweck – Growth and Fixed Mindsets:</a:t>
            </a:r>
            <a:endParaRPr sz="2900" b="1" i="0" u="none" strike="noStrike" cap="none">
              <a:solidFill>
                <a:srgbClr val="FF0000"/>
              </a:solidFill>
              <a:latin typeface="Corbel"/>
              <a:ea typeface="Corbel"/>
              <a:cs typeface="Corbel"/>
              <a:sym typeface="Corbel"/>
            </a:endParaRPr>
          </a:p>
          <a:p>
            <a:pPr marL="0" marR="0" lvl="0" indent="0" algn="l" rtl="0">
              <a:spcBef>
                <a:spcPts val="0"/>
              </a:spcBef>
              <a:spcAft>
                <a:spcPts val="0"/>
              </a:spcAft>
              <a:buNone/>
            </a:pPr>
            <a:r>
              <a:rPr lang="en-NZ" sz="2900" i="1">
                <a:solidFill>
                  <a:srgbClr val="FF0000"/>
                </a:solidFill>
                <a:latin typeface="Corbel"/>
                <a:ea typeface="Corbel"/>
                <a:cs typeface="Corbel"/>
                <a:sym typeface="Corbel"/>
              </a:rPr>
              <a:t>Tư duy tịnh tiến và Tư duy cố định</a:t>
            </a:r>
            <a:endParaRPr sz="2900" i="1">
              <a:solidFill>
                <a:srgbClr val="FF0000"/>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
          <p:cNvSpPr txBox="1">
            <a:spLocks noGrp="1"/>
          </p:cNvSpPr>
          <p:nvPr>
            <p:ph type="title"/>
          </p:nvPr>
        </p:nvSpPr>
        <p:spPr>
          <a:xfrm>
            <a:off x="531600" y="106925"/>
            <a:ext cx="11431800" cy="12528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0A5B0"/>
              </a:buClr>
              <a:buSzPts val="2000"/>
              <a:buFont typeface="Corbel"/>
              <a:buNone/>
            </a:pPr>
            <a:r>
              <a:rPr lang="en-NZ" sz="2600">
                <a:solidFill>
                  <a:srgbClr val="F0A5B0"/>
                </a:solidFill>
              </a:rPr>
              <a:t>Affective skills – developing character and promoting mental health</a:t>
            </a:r>
            <a:endParaRPr sz="2600">
              <a:solidFill>
                <a:srgbClr val="F0A5B0"/>
              </a:solidFill>
            </a:endParaRPr>
          </a:p>
          <a:p>
            <a:pPr marL="0" lvl="0" indent="0" algn="l" rtl="0">
              <a:spcBef>
                <a:spcPts val="0"/>
              </a:spcBef>
              <a:spcAft>
                <a:spcPts val="0"/>
              </a:spcAft>
              <a:buClr>
                <a:srgbClr val="F0A5B0"/>
              </a:buClr>
              <a:buSzPts val="2000"/>
              <a:buFont typeface="Corbel"/>
              <a:buNone/>
            </a:pPr>
            <a:r>
              <a:rPr lang="en-NZ" sz="2600" b="0" i="1">
                <a:solidFill>
                  <a:srgbClr val="F0A5B0"/>
                </a:solidFill>
              </a:rPr>
              <a:t>Các kỹ năng cảm xúc - phát triển nhân cách và tăng cường sức khỏe tinh thần</a:t>
            </a:r>
            <a:endParaRPr sz="2600" b="0" i="1">
              <a:solidFill>
                <a:srgbClr val="F0A5B0"/>
              </a:solidFill>
            </a:endParaRPr>
          </a:p>
        </p:txBody>
      </p:sp>
      <p:sp>
        <p:nvSpPr>
          <p:cNvPr id="380" name="Google Shape;380;p2"/>
          <p:cNvSpPr txBox="1"/>
          <p:nvPr/>
        </p:nvSpPr>
        <p:spPr>
          <a:xfrm>
            <a:off x="961504" y="1587767"/>
            <a:ext cx="10421400"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2000" b="0" i="1" u="none" strike="noStrike" cap="none" dirty="0">
                <a:solidFill>
                  <a:srgbClr val="1C4587"/>
                </a:solidFill>
                <a:latin typeface="Book Antiqua"/>
                <a:ea typeface="Book Antiqua"/>
                <a:cs typeface="Book Antiqua"/>
                <a:sym typeface="Book Antiqua"/>
              </a:rPr>
              <a:t>The function of education is to teach one to think intensively and to think critically. Intelligence plus character - that is the goal of true education. </a:t>
            </a:r>
          </a:p>
          <a:p>
            <a:pPr marL="0" marR="0" lvl="0" indent="0" algn="l" rtl="0">
              <a:spcBef>
                <a:spcPts val="0"/>
              </a:spcBef>
              <a:spcAft>
                <a:spcPts val="0"/>
              </a:spcAft>
              <a:buNone/>
            </a:pPr>
            <a:endParaRPr sz="1000" dirty="0">
              <a:solidFill>
                <a:srgbClr val="1C4587"/>
              </a:solidFill>
            </a:endParaRPr>
          </a:p>
          <a:p>
            <a:pPr marL="0" lvl="0" indent="0" algn="l" rtl="0">
              <a:spcBef>
                <a:spcPts val="0"/>
              </a:spcBef>
              <a:spcAft>
                <a:spcPts val="0"/>
              </a:spcAft>
              <a:buClr>
                <a:schemeClr val="dk1"/>
              </a:buClr>
              <a:buFont typeface="Arial"/>
              <a:buNone/>
            </a:pPr>
            <a:r>
              <a:rPr lang="en-NZ" sz="2400" i="1" dirty="0" err="1">
                <a:solidFill>
                  <a:schemeClr val="dk1"/>
                </a:solidFill>
                <a:latin typeface="Book Antiqua"/>
                <a:ea typeface="Book Antiqua"/>
                <a:cs typeface="Book Antiqua"/>
                <a:sym typeface="Book Antiqua"/>
              </a:rPr>
              <a:t>Chức</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năng</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của</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giáo</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dục</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là</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dạy</a:t>
            </a:r>
            <a:r>
              <a:rPr lang="en-NZ" sz="2400" i="1" dirty="0">
                <a:solidFill>
                  <a:schemeClr val="dk1"/>
                </a:solidFill>
                <a:latin typeface="Book Antiqua"/>
                <a:ea typeface="Book Antiqua"/>
                <a:cs typeface="Book Antiqua"/>
                <a:sym typeface="Book Antiqua"/>
              </a:rPr>
              <a:t> con </a:t>
            </a:r>
            <a:r>
              <a:rPr lang="en-NZ" sz="2400" i="1" dirty="0" err="1">
                <a:solidFill>
                  <a:schemeClr val="dk1"/>
                </a:solidFill>
                <a:latin typeface="Book Antiqua"/>
                <a:ea typeface="Book Antiqua"/>
                <a:cs typeface="Book Antiqua"/>
                <a:sym typeface="Book Antiqua"/>
              </a:rPr>
              <a:t>người</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tư</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duy</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sâu</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sắc</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và</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tư</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duy</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phản</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biện</a:t>
            </a:r>
            <a:r>
              <a:rPr lang="en-NZ" sz="2400" i="1" dirty="0">
                <a:solidFill>
                  <a:schemeClr val="dk1"/>
                </a:solidFill>
                <a:latin typeface="Book Antiqua"/>
                <a:ea typeface="Book Antiqua"/>
                <a:cs typeface="Book Antiqua"/>
                <a:sym typeface="Book Antiqua"/>
              </a:rPr>
              <a:t>. Trí </a:t>
            </a:r>
            <a:r>
              <a:rPr lang="en-NZ" sz="2400" i="1" dirty="0" err="1">
                <a:solidFill>
                  <a:schemeClr val="dk1"/>
                </a:solidFill>
                <a:latin typeface="Book Antiqua"/>
                <a:ea typeface="Book Antiqua"/>
                <a:cs typeface="Book Antiqua"/>
                <a:sym typeface="Book Antiqua"/>
              </a:rPr>
              <a:t>tuệ</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cộng</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với</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nhân</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cách</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đó</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là</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mục</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tiêu</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của</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giáo</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dục</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chân</a:t>
            </a:r>
            <a:r>
              <a:rPr lang="en-NZ" sz="2400" i="1" dirty="0">
                <a:solidFill>
                  <a:schemeClr val="dk1"/>
                </a:solidFill>
                <a:latin typeface="Book Antiqua"/>
                <a:ea typeface="Book Antiqua"/>
                <a:cs typeface="Book Antiqua"/>
                <a:sym typeface="Book Antiqua"/>
              </a:rPr>
              <a:t> </a:t>
            </a:r>
            <a:r>
              <a:rPr lang="en-NZ" sz="2400" i="1" dirty="0" err="1">
                <a:solidFill>
                  <a:schemeClr val="dk1"/>
                </a:solidFill>
                <a:latin typeface="Book Antiqua"/>
                <a:ea typeface="Book Antiqua"/>
                <a:cs typeface="Book Antiqua"/>
                <a:sym typeface="Book Antiqua"/>
              </a:rPr>
              <a:t>chính</a:t>
            </a:r>
            <a:r>
              <a:rPr lang="en-NZ" sz="2400" i="1" dirty="0">
                <a:solidFill>
                  <a:schemeClr val="dk1"/>
                </a:solidFill>
                <a:latin typeface="Book Antiqua"/>
                <a:ea typeface="Book Antiqua"/>
                <a:cs typeface="Book Antiqua"/>
                <a:sym typeface="Book Antiqua"/>
              </a:rPr>
              <a:t>. </a:t>
            </a:r>
            <a:endParaRPr sz="2400" dirty="0">
              <a:solidFill>
                <a:schemeClr val="dk1"/>
              </a:solidFill>
              <a:latin typeface="Book Antiqua"/>
              <a:ea typeface="Book Antiqua"/>
              <a:cs typeface="Book Antiqua"/>
              <a:sym typeface="Book Antiqua"/>
            </a:endParaRPr>
          </a:p>
          <a:p>
            <a:pPr marL="0" lvl="0" indent="0" algn="l" rtl="0">
              <a:spcBef>
                <a:spcPts val="1200"/>
              </a:spcBef>
              <a:spcAft>
                <a:spcPts val="0"/>
              </a:spcAft>
              <a:buClr>
                <a:schemeClr val="dk1"/>
              </a:buClr>
              <a:buFont typeface="Arial"/>
              <a:buNone/>
            </a:pPr>
            <a:r>
              <a:rPr lang="en-NZ" sz="2000" b="1" dirty="0">
                <a:solidFill>
                  <a:schemeClr val="dk1"/>
                </a:solidFill>
                <a:latin typeface="Book Antiqua"/>
                <a:ea typeface="Book Antiqua"/>
                <a:cs typeface="Book Antiqua"/>
                <a:sym typeface="Book Antiqua"/>
              </a:rPr>
              <a:t>	Martin Luther King, Jr.</a:t>
            </a:r>
            <a:endParaRPr dirty="0"/>
          </a:p>
        </p:txBody>
      </p:sp>
      <p:sp>
        <p:nvSpPr>
          <p:cNvPr id="381" name="Google Shape;381;p2"/>
          <p:cNvSpPr txBox="1"/>
          <p:nvPr/>
        </p:nvSpPr>
        <p:spPr>
          <a:xfrm>
            <a:off x="961504" y="4093315"/>
            <a:ext cx="10421400" cy="2559635"/>
          </a:xfrm>
          <a:prstGeom prst="rect">
            <a:avLst/>
          </a:prstGeom>
          <a:noFill/>
          <a:ln>
            <a:noFill/>
          </a:ln>
        </p:spPr>
        <p:txBody>
          <a:bodyPr spcFirstLastPara="1" wrap="square" lIns="91425" tIns="45700" rIns="91425" bIns="45700" anchor="t" anchorCtr="0">
            <a:spAutoFit/>
          </a:bodyPr>
          <a:lstStyle/>
          <a:p>
            <a:pPr marL="0" marR="0" lvl="0" indent="0" algn="l" rtl="0">
              <a:spcBef>
                <a:spcPts val="1200"/>
              </a:spcBef>
              <a:spcAft>
                <a:spcPts val="0"/>
              </a:spcAft>
              <a:buNone/>
            </a:pPr>
            <a:r>
              <a:rPr lang="en-NZ" sz="2000" b="0" i="1" u="none" strike="noStrike" cap="none" dirty="0">
                <a:solidFill>
                  <a:srgbClr val="1C4587"/>
                </a:solidFill>
                <a:latin typeface="Book Antiqua"/>
                <a:ea typeface="Book Antiqua"/>
                <a:cs typeface="Book Antiqua"/>
                <a:sym typeface="Book Antiqua"/>
              </a:rPr>
              <a:t>Be more concerned with your character than your reputation, because your character is what you really are, while your reputation is merely what others think you are.</a:t>
            </a:r>
            <a:endParaRPr sz="2000" b="1" i="0" u="none" strike="noStrike" cap="none" dirty="0">
              <a:solidFill>
                <a:srgbClr val="1C4587"/>
              </a:solidFill>
              <a:latin typeface="Book Antiqua"/>
              <a:ea typeface="Book Antiqua"/>
              <a:cs typeface="Book Antiqua"/>
              <a:sym typeface="Book Antiqua"/>
            </a:endParaRPr>
          </a:p>
          <a:p>
            <a:pPr marL="0" lvl="0" indent="0" algn="l" rtl="0">
              <a:spcBef>
                <a:spcPts val="1200"/>
              </a:spcBef>
              <a:spcAft>
                <a:spcPts val="0"/>
              </a:spcAft>
              <a:buNone/>
            </a:pPr>
            <a:r>
              <a:rPr lang="en-NZ" sz="2400" i="1" dirty="0" err="1">
                <a:solidFill>
                  <a:srgbClr val="181818"/>
                </a:solidFill>
                <a:latin typeface="Book Antiqua"/>
                <a:ea typeface="Book Antiqua"/>
                <a:cs typeface="Book Antiqua"/>
                <a:sym typeface="Book Antiqua"/>
              </a:rPr>
              <a:t>Hãy</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quan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tâm</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đến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nhân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cách</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hơn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là</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danh</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tiếng</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bởi</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vì</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nhân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cách</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mới</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là</a:t>
            </a:r>
            <a:r>
              <a:rPr lang="en-NZ" sz="2400" i="1" dirty="0">
                <a:solidFill>
                  <a:srgbClr val="181818"/>
                </a:solidFill>
                <a:latin typeface="Book Antiqua"/>
                <a:ea typeface="Book Antiqua"/>
                <a:cs typeface="Book Antiqua"/>
                <a:sym typeface="Book Antiqua"/>
              </a:rPr>
              <a:t> con </a:t>
            </a:r>
            <a:r>
              <a:rPr lang="en-NZ" sz="2400" i="1" dirty="0" err="1">
                <a:solidFill>
                  <a:srgbClr val="181818"/>
                </a:solidFill>
                <a:latin typeface="Book Antiqua"/>
                <a:ea typeface="Book Antiqua"/>
                <a:cs typeface="Book Antiqua"/>
                <a:sym typeface="Book Antiqua"/>
              </a:rPr>
              <a:t>người</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thật</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của</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bạn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trong</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khi</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danh</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tiếng</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chỉ</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đơn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thuần</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là</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những</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gì</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người</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khác</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nghĩ</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về</a:t>
            </a:r>
            <a:r>
              <a:rPr lang="en-NZ" sz="2400" i="1" dirty="0">
                <a:solidFill>
                  <a:srgbClr val="181818"/>
                </a:solidFill>
                <a:latin typeface="Book Antiqua"/>
                <a:ea typeface="Book Antiqua"/>
                <a:cs typeface="Book Antiqua"/>
                <a:sym typeface="Book Antiqua"/>
              </a:rPr>
              <a:t> </a:t>
            </a:r>
            <a:r>
              <a:rPr lang="en-NZ" sz="2400" i="1" dirty="0" err="1">
                <a:solidFill>
                  <a:srgbClr val="181818"/>
                </a:solidFill>
                <a:latin typeface="Book Antiqua"/>
                <a:ea typeface="Book Antiqua"/>
                <a:cs typeface="Book Antiqua"/>
                <a:sym typeface="Book Antiqua"/>
              </a:rPr>
              <a:t>bạn</a:t>
            </a:r>
            <a:r>
              <a:rPr lang="en-NZ" sz="2400" i="1" dirty="0">
                <a:solidFill>
                  <a:srgbClr val="181818"/>
                </a:solidFill>
                <a:latin typeface="Book Antiqua"/>
                <a:ea typeface="Book Antiqua"/>
                <a:cs typeface="Book Antiqua"/>
                <a:sym typeface="Book Antiqua"/>
              </a:rPr>
              <a:t>.</a:t>
            </a:r>
            <a:endParaRPr sz="2400" dirty="0">
              <a:solidFill>
                <a:schemeClr val="dk1"/>
              </a:solidFill>
            </a:endParaRPr>
          </a:p>
          <a:p>
            <a:pPr marL="118871" lvl="0" indent="0" algn="l" rtl="0">
              <a:spcBef>
                <a:spcPts val="1000"/>
              </a:spcBef>
              <a:spcAft>
                <a:spcPts val="0"/>
              </a:spcAft>
              <a:buClr>
                <a:schemeClr val="dk1"/>
              </a:buClr>
              <a:buFont typeface="Arial"/>
              <a:buNone/>
            </a:pPr>
            <a:r>
              <a:rPr lang="en-NZ" sz="2000" b="1" dirty="0">
                <a:solidFill>
                  <a:srgbClr val="333333"/>
                </a:solidFill>
                <a:latin typeface="Book Antiqua"/>
                <a:ea typeface="Book Antiqua"/>
                <a:cs typeface="Book Antiqua"/>
                <a:sym typeface="Book Antiqua"/>
              </a:rPr>
              <a:t>	John Wooden</a:t>
            </a:r>
            <a:endParaRPr sz="2000" b="1" dirty="0">
              <a:solidFill>
                <a:srgbClr val="333333"/>
              </a:solidFill>
              <a:latin typeface="Book Antiqua"/>
              <a:ea typeface="Book Antiqua"/>
              <a:cs typeface="Book Antiqua"/>
              <a:sym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2"/>
          <p:cNvSpPr txBox="1">
            <a:spLocks noGrp="1"/>
          </p:cNvSpPr>
          <p:nvPr>
            <p:ph type="title"/>
          </p:nvPr>
        </p:nvSpPr>
        <p:spPr>
          <a:xfrm>
            <a:off x="688850" y="76200"/>
            <a:ext cx="11307900" cy="12528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00B0F0"/>
              </a:buClr>
              <a:buSzPts val="2000"/>
              <a:buFont typeface="Corbel"/>
              <a:buNone/>
            </a:pPr>
            <a:r>
              <a:rPr lang="en-NZ" sz="2300">
                <a:solidFill>
                  <a:srgbClr val="00B0F0"/>
                </a:solidFill>
              </a:rPr>
              <a:t>Notice how they talk to themselves – teach them how to develop a ‘Growth Mindset’</a:t>
            </a:r>
            <a:endParaRPr sz="2300">
              <a:solidFill>
                <a:srgbClr val="00B0F0"/>
              </a:solidFill>
            </a:endParaRPr>
          </a:p>
          <a:p>
            <a:pPr marL="0" lvl="0" indent="0" algn="l" rtl="0">
              <a:spcBef>
                <a:spcPts val="0"/>
              </a:spcBef>
              <a:spcAft>
                <a:spcPts val="0"/>
              </a:spcAft>
              <a:buClr>
                <a:srgbClr val="00B0F0"/>
              </a:buClr>
              <a:buSzPts val="2000"/>
              <a:buFont typeface="Corbel"/>
              <a:buNone/>
            </a:pPr>
            <a:r>
              <a:rPr lang="en-NZ" sz="2300" b="0" i="1">
                <a:solidFill>
                  <a:srgbClr val="00B0F0"/>
                </a:solidFill>
              </a:rPr>
              <a:t>Lưu ý cách trẻ tự trò chuyện với bản thân - dạy trẻ cách phát triển tư duy tịnh tiến</a:t>
            </a:r>
            <a:endParaRPr sz="2300" b="0" i="1">
              <a:solidFill>
                <a:srgbClr val="00B0F0"/>
              </a:solidFill>
            </a:endParaRPr>
          </a:p>
        </p:txBody>
      </p:sp>
      <p:graphicFrame>
        <p:nvGraphicFramePr>
          <p:cNvPr id="526" name="Google Shape;526;p22"/>
          <p:cNvGraphicFramePr/>
          <p:nvPr>
            <p:extLst>
              <p:ext uri="{D42A27DB-BD31-4B8C-83A1-F6EECF244321}">
                <p14:modId xmlns:p14="http://schemas.microsoft.com/office/powerpoint/2010/main" val="3795616443"/>
              </p:ext>
            </p:extLst>
          </p:nvPr>
        </p:nvGraphicFramePr>
        <p:xfrm>
          <a:off x="0" y="1408176"/>
          <a:ext cx="6095998" cy="5449800"/>
        </p:xfrm>
        <a:graphic>
          <a:graphicData uri="http://schemas.openxmlformats.org/drawingml/2006/table">
            <a:tbl>
              <a:tblPr firstRow="1" bandRow="1">
                <a:noFill/>
                <a:tableStyleId>{89F0C8AC-1A85-46E5-8946-657AB81641AA}</a:tableStyleId>
              </a:tblPr>
              <a:tblGrid>
                <a:gridCol w="6095998">
                  <a:extLst>
                    <a:ext uri="{9D8B030D-6E8A-4147-A177-3AD203B41FA5}">
                      <a16:colId xmlns:a16="http://schemas.microsoft.com/office/drawing/2014/main" val="20000"/>
                    </a:ext>
                  </a:extLst>
                </a:gridCol>
              </a:tblGrid>
              <a:tr h="1043625">
                <a:tc>
                  <a:txBody>
                    <a:bodyPr/>
                    <a:lstStyle/>
                    <a:p>
                      <a:pPr marL="0" marR="0" lvl="0" indent="0" algn="ctr" rtl="0">
                        <a:spcBef>
                          <a:spcPts val="0"/>
                        </a:spcBef>
                        <a:spcAft>
                          <a:spcPts val="0"/>
                        </a:spcAft>
                        <a:buNone/>
                      </a:pPr>
                      <a:r>
                        <a:rPr lang="en-NZ" sz="2400" u="none" strike="noStrike" cap="none" dirty="0"/>
                        <a:t>Help them move from…</a:t>
                      </a:r>
                      <a:endParaRPr sz="2400" u="none" strike="noStrike" cap="none" dirty="0"/>
                    </a:p>
                    <a:p>
                      <a:pPr marL="0" marR="0" lvl="0" indent="0" algn="ctr" rtl="0">
                        <a:spcBef>
                          <a:spcPts val="0"/>
                        </a:spcBef>
                        <a:spcAft>
                          <a:spcPts val="0"/>
                        </a:spcAft>
                        <a:buNone/>
                      </a:pPr>
                      <a:r>
                        <a:rPr lang="en-NZ" sz="2400" b="0" i="1" dirty="0" err="1"/>
                        <a:t>Giúp</a:t>
                      </a:r>
                      <a:r>
                        <a:rPr lang="en-NZ" sz="2400" b="0" i="1" dirty="0"/>
                        <a:t> </a:t>
                      </a:r>
                      <a:r>
                        <a:rPr lang="en-NZ" sz="2400" b="0" i="1" dirty="0" err="1"/>
                        <a:t>trẻ</a:t>
                      </a:r>
                      <a:r>
                        <a:rPr lang="en-NZ" sz="2400" b="0" i="1" dirty="0"/>
                        <a:t> </a:t>
                      </a:r>
                      <a:r>
                        <a:rPr lang="en-NZ" sz="2400" b="0" i="1" dirty="0" err="1"/>
                        <a:t>chuyển</a:t>
                      </a:r>
                      <a:r>
                        <a:rPr lang="en-NZ" sz="2400" b="0" i="1" dirty="0"/>
                        <a:t> </a:t>
                      </a:r>
                      <a:r>
                        <a:rPr lang="en-NZ" sz="2400" b="0" i="1" dirty="0" err="1"/>
                        <a:t>từ</a:t>
                      </a:r>
                      <a:r>
                        <a:rPr lang="en-NZ" sz="2400" b="0" i="1" dirty="0"/>
                        <a:t>…….</a:t>
                      </a:r>
                      <a:endParaRPr sz="2400" b="0" i="1" dirty="0"/>
                    </a:p>
                  </a:txBody>
                  <a:tcPr marL="91450" marR="91450" marT="45725" marB="45725"/>
                </a:tc>
                <a:extLst>
                  <a:ext uri="{0D108BD9-81ED-4DB2-BD59-A6C34878D82A}">
                    <a16:rowId xmlns:a16="http://schemas.microsoft.com/office/drawing/2014/main" val="10000"/>
                  </a:ext>
                </a:extLst>
              </a:tr>
              <a:tr h="1120850">
                <a:tc>
                  <a:txBody>
                    <a:bodyPr/>
                    <a:lstStyle/>
                    <a:p>
                      <a:pPr marL="118871" marR="0" lvl="0" indent="0" algn="l" rtl="0">
                        <a:lnSpc>
                          <a:spcPct val="100000"/>
                        </a:lnSpc>
                        <a:spcBef>
                          <a:spcPts val="0"/>
                        </a:spcBef>
                        <a:spcAft>
                          <a:spcPts val="0"/>
                        </a:spcAft>
                        <a:buClr>
                          <a:srgbClr val="F0AD00"/>
                        </a:buClr>
                        <a:buSzPts val="1440"/>
                        <a:buFont typeface="Noto Sans Symbols"/>
                        <a:buNone/>
                      </a:pPr>
                      <a:r>
                        <a:rPr lang="en-NZ" sz="2000" b="0" i="0" u="none" strike="noStrike" cap="none" dirty="0">
                          <a:solidFill>
                            <a:srgbClr val="000000"/>
                          </a:solidFill>
                          <a:latin typeface="Corbel"/>
                          <a:ea typeface="Corbel"/>
                          <a:cs typeface="Corbel"/>
                          <a:sym typeface="Corbel"/>
                        </a:rPr>
                        <a:t> I am just no good at …</a:t>
                      </a:r>
                      <a:endParaRPr sz="2000" b="0" i="0" u="none" strike="noStrike" cap="none" dirty="0">
                        <a:solidFill>
                          <a:srgbClr val="000000"/>
                        </a:solidFill>
                        <a:latin typeface="Corbel"/>
                        <a:ea typeface="Corbel"/>
                        <a:cs typeface="Corbel"/>
                        <a:sym typeface="Corbel"/>
                      </a:endParaRPr>
                    </a:p>
                    <a:p>
                      <a:pPr marL="118871" marR="0" lvl="0" indent="0" algn="l" rtl="0">
                        <a:lnSpc>
                          <a:spcPct val="100000"/>
                        </a:lnSpc>
                        <a:spcBef>
                          <a:spcPts val="0"/>
                        </a:spcBef>
                        <a:spcAft>
                          <a:spcPts val="0"/>
                        </a:spcAft>
                        <a:buClr>
                          <a:srgbClr val="F0AD00"/>
                        </a:buClr>
                        <a:buSzPts val="1440"/>
                        <a:buFont typeface="Noto Sans Symbols"/>
                        <a:buNone/>
                      </a:pPr>
                      <a:r>
                        <a:rPr lang="en-NZ" sz="2400" i="1" dirty="0">
                          <a:solidFill>
                            <a:srgbClr val="000000"/>
                          </a:solidFill>
                        </a:rPr>
                        <a:t>Con </a:t>
                      </a:r>
                      <a:r>
                        <a:rPr lang="en-NZ" sz="2400" i="1" dirty="0" err="1">
                          <a:solidFill>
                            <a:srgbClr val="000000"/>
                          </a:solidFill>
                        </a:rPr>
                        <a:t>không</a:t>
                      </a:r>
                      <a:r>
                        <a:rPr lang="en-NZ" sz="2400" i="1" dirty="0">
                          <a:solidFill>
                            <a:srgbClr val="000000"/>
                          </a:solidFill>
                        </a:rPr>
                        <a:t> </a:t>
                      </a:r>
                      <a:r>
                        <a:rPr lang="en-NZ" sz="2400" i="1" dirty="0" err="1">
                          <a:solidFill>
                            <a:srgbClr val="000000"/>
                          </a:solidFill>
                        </a:rPr>
                        <a:t>giỏi</a:t>
                      </a:r>
                      <a:r>
                        <a:rPr lang="en-NZ" sz="2400" i="1" dirty="0">
                          <a:solidFill>
                            <a:srgbClr val="000000"/>
                          </a:solidFill>
                        </a:rPr>
                        <a:t>…..</a:t>
                      </a:r>
                      <a:endParaRPr sz="2400" i="1" dirty="0">
                        <a:solidFill>
                          <a:srgbClr val="000000"/>
                        </a:solidFill>
                      </a:endParaRPr>
                    </a:p>
                  </a:txBody>
                  <a:tcPr marL="91450" marR="91450" marT="45725" marB="45725"/>
                </a:tc>
                <a:extLst>
                  <a:ext uri="{0D108BD9-81ED-4DB2-BD59-A6C34878D82A}">
                    <a16:rowId xmlns:a16="http://schemas.microsoft.com/office/drawing/2014/main" val="10001"/>
                  </a:ext>
                </a:extLst>
              </a:tr>
              <a:tr h="1043625">
                <a:tc>
                  <a:txBody>
                    <a:bodyPr/>
                    <a:lstStyle/>
                    <a:p>
                      <a:pPr marL="118871" marR="0" lvl="0" indent="0" algn="l" rtl="0">
                        <a:lnSpc>
                          <a:spcPct val="100000"/>
                        </a:lnSpc>
                        <a:spcBef>
                          <a:spcPts val="0"/>
                        </a:spcBef>
                        <a:spcAft>
                          <a:spcPts val="0"/>
                        </a:spcAft>
                        <a:buClr>
                          <a:srgbClr val="F0AD00"/>
                        </a:buClr>
                        <a:buSzPts val="1440"/>
                        <a:buFont typeface="Noto Sans Symbols"/>
                        <a:buNone/>
                      </a:pPr>
                      <a:r>
                        <a:rPr lang="en-NZ" sz="2000" b="0" i="0" u="none" strike="noStrike" cap="none" dirty="0">
                          <a:solidFill>
                            <a:srgbClr val="000000"/>
                          </a:solidFill>
                          <a:latin typeface="Corbel"/>
                          <a:ea typeface="Corbel"/>
                          <a:cs typeface="Corbel"/>
                          <a:sym typeface="Corbel"/>
                        </a:rPr>
                        <a:t>I always get bad marks in …</a:t>
                      </a:r>
                      <a:endParaRPr sz="2000" b="0" i="0" u="none" strike="noStrike" cap="none" dirty="0">
                        <a:solidFill>
                          <a:srgbClr val="000000"/>
                        </a:solidFill>
                        <a:latin typeface="Corbel"/>
                        <a:ea typeface="Corbel"/>
                        <a:cs typeface="Corbel"/>
                        <a:sym typeface="Corbel"/>
                      </a:endParaRPr>
                    </a:p>
                    <a:p>
                      <a:pPr marL="118871" marR="0" lvl="0" indent="0" algn="l" rtl="0">
                        <a:lnSpc>
                          <a:spcPct val="100000"/>
                        </a:lnSpc>
                        <a:spcBef>
                          <a:spcPts val="0"/>
                        </a:spcBef>
                        <a:spcAft>
                          <a:spcPts val="0"/>
                        </a:spcAft>
                        <a:buClr>
                          <a:srgbClr val="F0AD00"/>
                        </a:buClr>
                        <a:buSzPts val="1440"/>
                        <a:buFont typeface="Noto Sans Symbols"/>
                        <a:buNone/>
                      </a:pPr>
                      <a:r>
                        <a:rPr lang="en-NZ" sz="2400" i="1" dirty="0" err="1">
                          <a:solidFill>
                            <a:srgbClr val="000000"/>
                          </a:solidFill>
                        </a:rPr>
                        <a:t>Lúc</a:t>
                      </a:r>
                      <a:r>
                        <a:rPr lang="en-NZ" sz="2400" i="1" dirty="0">
                          <a:solidFill>
                            <a:srgbClr val="000000"/>
                          </a:solidFill>
                        </a:rPr>
                        <a:t> </a:t>
                      </a:r>
                      <a:r>
                        <a:rPr lang="en-NZ" sz="2400" i="1" dirty="0" err="1">
                          <a:solidFill>
                            <a:srgbClr val="000000"/>
                          </a:solidFill>
                        </a:rPr>
                        <a:t>nào</a:t>
                      </a:r>
                      <a:r>
                        <a:rPr lang="en-NZ" sz="2400" i="1" dirty="0">
                          <a:solidFill>
                            <a:srgbClr val="000000"/>
                          </a:solidFill>
                        </a:rPr>
                        <a:t> con </a:t>
                      </a:r>
                      <a:r>
                        <a:rPr lang="en-NZ" sz="2400" i="1" dirty="0" err="1">
                          <a:solidFill>
                            <a:srgbClr val="000000"/>
                          </a:solidFill>
                        </a:rPr>
                        <a:t>cũng</a:t>
                      </a:r>
                      <a:r>
                        <a:rPr lang="en-NZ" sz="2400" i="1" dirty="0">
                          <a:solidFill>
                            <a:srgbClr val="000000"/>
                          </a:solidFill>
                        </a:rPr>
                        <a:t> </a:t>
                      </a:r>
                      <a:r>
                        <a:rPr lang="en-NZ" sz="2400" i="1" dirty="0" err="1">
                          <a:solidFill>
                            <a:srgbClr val="000000"/>
                          </a:solidFill>
                        </a:rPr>
                        <a:t>bị</a:t>
                      </a:r>
                      <a:r>
                        <a:rPr lang="en-NZ" sz="2400" i="1" dirty="0">
                          <a:solidFill>
                            <a:srgbClr val="000000"/>
                          </a:solidFill>
                        </a:rPr>
                        <a:t> </a:t>
                      </a:r>
                      <a:r>
                        <a:rPr lang="en-NZ" sz="2400" i="1" dirty="0" err="1">
                          <a:solidFill>
                            <a:srgbClr val="000000"/>
                          </a:solidFill>
                        </a:rPr>
                        <a:t>điểm</a:t>
                      </a:r>
                      <a:r>
                        <a:rPr lang="en-NZ" sz="2400" i="1" dirty="0">
                          <a:solidFill>
                            <a:srgbClr val="000000"/>
                          </a:solidFill>
                        </a:rPr>
                        <a:t> </a:t>
                      </a:r>
                      <a:r>
                        <a:rPr lang="en-NZ" sz="2400" i="1" dirty="0" err="1">
                          <a:solidFill>
                            <a:srgbClr val="000000"/>
                          </a:solidFill>
                        </a:rPr>
                        <a:t>kém</a:t>
                      </a:r>
                      <a:r>
                        <a:rPr lang="en-NZ" sz="2400" i="1" dirty="0">
                          <a:solidFill>
                            <a:srgbClr val="000000"/>
                          </a:solidFill>
                        </a:rPr>
                        <a:t> </a:t>
                      </a:r>
                      <a:r>
                        <a:rPr lang="en-NZ" sz="2400" i="1" dirty="0" err="1">
                          <a:solidFill>
                            <a:srgbClr val="000000"/>
                          </a:solidFill>
                        </a:rPr>
                        <a:t>môn</a:t>
                      </a:r>
                      <a:r>
                        <a:rPr lang="en-NZ" sz="2400" i="1" dirty="0">
                          <a:solidFill>
                            <a:srgbClr val="000000"/>
                          </a:solidFill>
                        </a:rPr>
                        <a:t>…</a:t>
                      </a:r>
                      <a:endParaRPr sz="2400" i="1" dirty="0">
                        <a:solidFill>
                          <a:srgbClr val="000000"/>
                        </a:solidFill>
                      </a:endParaRPr>
                    </a:p>
                  </a:txBody>
                  <a:tcPr marL="91450" marR="91450" marT="45725" marB="45725"/>
                </a:tc>
                <a:extLst>
                  <a:ext uri="{0D108BD9-81ED-4DB2-BD59-A6C34878D82A}">
                    <a16:rowId xmlns:a16="http://schemas.microsoft.com/office/drawing/2014/main" val="10002"/>
                  </a:ext>
                </a:extLst>
              </a:tr>
              <a:tr h="1120850">
                <a:tc>
                  <a:txBody>
                    <a:bodyPr/>
                    <a:lstStyle/>
                    <a:p>
                      <a:pPr marL="118871" marR="0" lvl="0" indent="0" algn="l" rtl="0">
                        <a:lnSpc>
                          <a:spcPct val="100000"/>
                        </a:lnSpc>
                        <a:spcBef>
                          <a:spcPts val="0"/>
                        </a:spcBef>
                        <a:spcAft>
                          <a:spcPts val="0"/>
                        </a:spcAft>
                        <a:buClr>
                          <a:srgbClr val="F0AD00"/>
                        </a:buClr>
                        <a:buSzPts val="1440"/>
                        <a:buFont typeface="Noto Sans Symbols"/>
                        <a:buNone/>
                      </a:pPr>
                      <a:r>
                        <a:rPr lang="en-NZ" sz="2000" b="0" i="0" u="none" strike="noStrike" cap="none" dirty="0">
                          <a:solidFill>
                            <a:srgbClr val="000000"/>
                          </a:solidFill>
                          <a:latin typeface="Corbel"/>
                          <a:ea typeface="Corbel"/>
                          <a:cs typeface="Corbel"/>
                          <a:sym typeface="Corbel"/>
                        </a:rPr>
                        <a:t>There is nothing I can do.</a:t>
                      </a:r>
                      <a:endParaRPr sz="2000" b="0" i="0" u="none" strike="noStrike" cap="none" dirty="0">
                        <a:solidFill>
                          <a:srgbClr val="000000"/>
                        </a:solidFill>
                        <a:latin typeface="Corbel"/>
                        <a:ea typeface="Corbel"/>
                        <a:cs typeface="Corbel"/>
                        <a:sym typeface="Corbel"/>
                      </a:endParaRPr>
                    </a:p>
                    <a:p>
                      <a:pPr marL="118871" marR="0" lvl="0" indent="0" algn="l" rtl="0">
                        <a:lnSpc>
                          <a:spcPct val="100000"/>
                        </a:lnSpc>
                        <a:spcBef>
                          <a:spcPts val="0"/>
                        </a:spcBef>
                        <a:spcAft>
                          <a:spcPts val="0"/>
                        </a:spcAft>
                        <a:buClr>
                          <a:srgbClr val="F0AD00"/>
                        </a:buClr>
                        <a:buSzPts val="1440"/>
                        <a:buFont typeface="Noto Sans Symbols"/>
                        <a:buNone/>
                      </a:pPr>
                      <a:r>
                        <a:rPr lang="en-NZ" sz="2400" i="1" dirty="0">
                          <a:solidFill>
                            <a:srgbClr val="000000"/>
                          </a:solidFill>
                        </a:rPr>
                        <a:t>Con </a:t>
                      </a:r>
                      <a:r>
                        <a:rPr lang="en-NZ" sz="2400" i="1" dirty="0" err="1">
                          <a:solidFill>
                            <a:srgbClr val="000000"/>
                          </a:solidFill>
                        </a:rPr>
                        <a:t>không</a:t>
                      </a:r>
                      <a:r>
                        <a:rPr lang="en-NZ" sz="2400" i="1" dirty="0">
                          <a:solidFill>
                            <a:srgbClr val="000000"/>
                          </a:solidFill>
                        </a:rPr>
                        <a:t> </a:t>
                      </a:r>
                      <a:r>
                        <a:rPr lang="en-NZ" sz="2400" i="1" dirty="0" err="1">
                          <a:solidFill>
                            <a:srgbClr val="000000"/>
                          </a:solidFill>
                        </a:rPr>
                        <a:t>biết</a:t>
                      </a:r>
                      <a:r>
                        <a:rPr lang="en-NZ" sz="2400" i="1" dirty="0">
                          <a:solidFill>
                            <a:srgbClr val="000000"/>
                          </a:solidFill>
                        </a:rPr>
                        <a:t> </a:t>
                      </a:r>
                      <a:r>
                        <a:rPr lang="en-NZ" sz="2400" i="1" dirty="0" err="1">
                          <a:solidFill>
                            <a:srgbClr val="000000"/>
                          </a:solidFill>
                        </a:rPr>
                        <a:t>làm</a:t>
                      </a:r>
                      <a:r>
                        <a:rPr lang="en-NZ" sz="2400" i="1" dirty="0">
                          <a:solidFill>
                            <a:srgbClr val="000000"/>
                          </a:solidFill>
                        </a:rPr>
                        <a:t> </a:t>
                      </a:r>
                      <a:r>
                        <a:rPr lang="en-NZ" sz="2400" i="1" dirty="0" err="1">
                          <a:solidFill>
                            <a:srgbClr val="000000"/>
                          </a:solidFill>
                        </a:rPr>
                        <a:t>gì</a:t>
                      </a:r>
                      <a:r>
                        <a:rPr lang="en-NZ" sz="2400" i="1" dirty="0">
                          <a:solidFill>
                            <a:srgbClr val="000000"/>
                          </a:solidFill>
                        </a:rPr>
                        <a:t> </a:t>
                      </a:r>
                      <a:r>
                        <a:rPr lang="en-NZ" sz="2400" i="1" dirty="0" err="1">
                          <a:solidFill>
                            <a:srgbClr val="000000"/>
                          </a:solidFill>
                        </a:rPr>
                        <a:t>cả</a:t>
                      </a:r>
                      <a:r>
                        <a:rPr lang="en-NZ" sz="2400" i="1" dirty="0">
                          <a:solidFill>
                            <a:srgbClr val="000000"/>
                          </a:solidFill>
                        </a:rPr>
                        <a:t>.</a:t>
                      </a:r>
                      <a:endParaRPr sz="2400" i="1" dirty="0">
                        <a:solidFill>
                          <a:srgbClr val="000000"/>
                        </a:solidFill>
                      </a:endParaRPr>
                    </a:p>
                  </a:txBody>
                  <a:tcPr marL="91450" marR="91450" marT="45725" marB="45725"/>
                </a:tc>
                <a:extLst>
                  <a:ext uri="{0D108BD9-81ED-4DB2-BD59-A6C34878D82A}">
                    <a16:rowId xmlns:a16="http://schemas.microsoft.com/office/drawing/2014/main" val="10003"/>
                  </a:ext>
                </a:extLst>
              </a:tr>
              <a:tr h="1120850">
                <a:tc>
                  <a:txBody>
                    <a:bodyPr/>
                    <a:lstStyle/>
                    <a:p>
                      <a:pPr marL="118871" marR="0" lvl="0" indent="0" algn="l" rtl="0">
                        <a:lnSpc>
                          <a:spcPct val="100000"/>
                        </a:lnSpc>
                        <a:spcBef>
                          <a:spcPts val="0"/>
                        </a:spcBef>
                        <a:spcAft>
                          <a:spcPts val="0"/>
                        </a:spcAft>
                        <a:buClr>
                          <a:srgbClr val="F0AD00"/>
                        </a:buClr>
                        <a:buSzPts val="1440"/>
                        <a:buFont typeface="Noto Sans Symbols"/>
                        <a:buNone/>
                      </a:pPr>
                      <a:r>
                        <a:rPr lang="en-NZ" sz="2000" dirty="0">
                          <a:solidFill>
                            <a:srgbClr val="000000"/>
                          </a:solidFill>
                        </a:rPr>
                        <a:t>It's</a:t>
                      </a:r>
                      <a:r>
                        <a:rPr lang="en-NZ" sz="2000" b="0" i="0" u="none" strike="noStrike" cap="none" dirty="0">
                          <a:solidFill>
                            <a:srgbClr val="000000"/>
                          </a:solidFill>
                          <a:latin typeface="Corbel"/>
                          <a:ea typeface="Corbel"/>
                          <a:cs typeface="Corbel"/>
                          <a:sym typeface="Corbel"/>
                        </a:rPr>
                        <a:t> all just too hard.</a:t>
                      </a:r>
                      <a:endParaRPr sz="2000" b="0" i="0" u="none" strike="noStrike" cap="none" dirty="0">
                        <a:solidFill>
                          <a:srgbClr val="000000"/>
                        </a:solidFill>
                        <a:latin typeface="Corbel"/>
                        <a:ea typeface="Corbel"/>
                        <a:cs typeface="Corbel"/>
                        <a:sym typeface="Corbel"/>
                      </a:endParaRPr>
                    </a:p>
                    <a:p>
                      <a:pPr marL="118871" marR="0" lvl="0" indent="0" algn="l" rtl="0">
                        <a:lnSpc>
                          <a:spcPct val="100000"/>
                        </a:lnSpc>
                        <a:spcBef>
                          <a:spcPts val="0"/>
                        </a:spcBef>
                        <a:spcAft>
                          <a:spcPts val="0"/>
                        </a:spcAft>
                        <a:buClr>
                          <a:srgbClr val="F0AD00"/>
                        </a:buClr>
                        <a:buSzPts val="1440"/>
                        <a:buFont typeface="Noto Sans Symbols"/>
                        <a:buNone/>
                      </a:pPr>
                      <a:r>
                        <a:rPr lang="en-NZ" sz="2400" i="1" dirty="0" err="1">
                          <a:solidFill>
                            <a:srgbClr val="000000"/>
                          </a:solidFill>
                        </a:rPr>
                        <a:t>Cái</a:t>
                      </a:r>
                      <a:r>
                        <a:rPr lang="en-NZ" sz="2400" i="1" dirty="0">
                          <a:solidFill>
                            <a:srgbClr val="000000"/>
                          </a:solidFill>
                        </a:rPr>
                        <a:t> </a:t>
                      </a:r>
                      <a:r>
                        <a:rPr lang="en-NZ" sz="2400" i="1" dirty="0" err="1">
                          <a:solidFill>
                            <a:srgbClr val="000000"/>
                          </a:solidFill>
                        </a:rPr>
                        <a:t>gì</a:t>
                      </a:r>
                      <a:r>
                        <a:rPr lang="en-NZ" sz="2400" i="1" dirty="0">
                          <a:solidFill>
                            <a:srgbClr val="000000"/>
                          </a:solidFill>
                        </a:rPr>
                        <a:t> </a:t>
                      </a:r>
                      <a:r>
                        <a:rPr lang="en-NZ" sz="2400" i="1" dirty="0" err="1">
                          <a:solidFill>
                            <a:srgbClr val="000000"/>
                          </a:solidFill>
                        </a:rPr>
                        <a:t>cũng</a:t>
                      </a:r>
                      <a:r>
                        <a:rPr lang="en-NZ" sz="2400" i="1" dirty="0">
                          <a:solidFill>
                            <a:srgbClr val="000000"/>
                          </a:solidFill>
                        </a:rPr>
                        <a:t> </a:t>
                      </a:r>
                      <a:r>
                        <a:rPr lang="en-NZ" sz="2400" i="1" dirty="0" err="1">
                          <a:solidFill>
                            <a:srgbClr val="000000"/>
                          </a:solidFill>
                        </a:rPr>
                        <a:t>khó</a:t>
                      </a:r>
                      <a:r>
                        <a:rPr lang="en-NZ" sz="2400" i="1" dirty="0">
                          <a:solidFill>
                            <a:srgbClr val="000000"/>
                          </a:solidFill>
                        </a:rPr>
                        <a:t> </a:t>
                      </a:r>
                      <a:r>
                        <a:rPr lang="en-NZ" sz="2400" i="1" dirty="0" err="1">
                          <a:solidFill>
                            <a:srgbClr val="000000"/>
                          </a:solidFill>
                        </a:rPr>
                        <a:t>quá</a:t>
                      </a:r>
                      <a:r>
                        <a:rPr lang="en-NZ" sz="2400" i="1" dirty="0">
                          <a:solidFill>
                            <a:srgbClr val="000000"/>
                          </a:solidFill>
                        </a:rPr>
                        <a:t>.</a:t>
                      </a:r>
                      <a:endParaRPr sz="2400" i="1" dirty="0">
                        <a:solidFill>
                          <a:srgbClr val="000000"/>
                        </a:solidFill>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527" name="Google Shape;527;p22"/>
          <p:cNvGraphicFramePr/>
          <p:nvPr>
            <p:extLst>
              <p:ext uri="{D42A27DB-BD31-4B8C-83A1-F6EECF244321}">
                <p14:modId xmlns:p14="http://schemas.microsoft.com/office/powerpoint/2010/main" val="4071378498"/>
              </p:ext>
            </p:extLst>
          </p:nvPr>
        </p:nvGraphicFramePr>
        <p:xfrm>
          <a:off x="5778500" y="1408177"/>
          <a:ext cx="6413500" cy="5468600"/>
        </p:xfrm>
        <a:graphic>
          <a:graphicData uri="http://schemas.openxmlformats.org/drawingml/2006/table">
            <a:tbl>
              <a:tblPr firstRow="1" bandRow="1">
                <a:noFill/>
                <a:tableStyleId>{89F0C8AC-1A85-46E5-8946-657AB81641AA}</a:tableStyleId>
              </a:tblPr>
              <a:tblGrid>
                <a:gridCol w="6413500">
                  <a:extLst>
                    <a:ext uri="{9D8B030D-6E8A-4147-A177-3AD203B41FA5}">
                      <a16:colId xmlns:a16="http://schemas.microsoft.com/office/drawing/2014/main" val="20000"/>
                    </a:ext>
                  </a:extLst>
                </a:gridCol>
              </a:tblGrid>
              <a:tr h="1030225">
                <a:tc>
                  <a:txBody>
                    <a:bodyPr/>
                    <a:lstStyle/>
                    <a:p>
                      <a:pPr marL="0" marR="0" lvl="0" indent="0" algn="ctr" rtl="0">
                        <a:spcBef>
                          <a:spcPts val="0"/>
                        </a:spcBef>
                        <a:spcAft>
                          <a:spcPts val="0"/>
                        </a:spcAft>
                        <a:buNone/>
                      </a:pPr>
                      <a:r>
                        <a:rPr lang="en-NZ" sz="2400" dirty="0"/>
                        <a:t>t</a:t>
                      </a:r>
                      <a:r>
                        <a:rPr lang="en-NZ" sz="2400" u="none" strike="noStrike" cap="none" dirty="0"/>
                        <a:t>o……….</a:t>
                      </a:r>
                      <a:endParaRPr sz="2400" u="none" strike="noStrike" cap="none" dirty="0"/>
                    </a:p>
                    <a:p>
                      <a:pPr marL="0" marR="0" lvl="0" indent="0" algn="ctr" rtl="0">
                        <a:spcBef>
                          <a:spcPts val="0"/>
                        </a:spcBef>
                        <a:spcAft>
                          <a:spcPts val="0"/>
                        </a:spcAft>
                        <a:buNone/>
                      </a:pPr>
                      <a:r>
                        <a:rPr lang="en-NZ" sz="2400" b="0" i="1" dirty="0" err="1"/>
                        <a:t>thành</a:t>
                      </a:r>
                      <a:r>
                        <a:rPr lang="en-NZ" sz="2400" b="0" i="1" dirty="0"/>
                        <a:t>………</a:t>
                      </a:r>
                      <a:endParaRPr sz="2400" b="0" i="1" dirty="0"/>
                    </a:p>
                  </a:txBody>
                  <a:tcPr marL="91450" marR="91450" marT="45725" marB="45725"/>
                </a:tc>
                <a:extLst>
                  <a:ext uri="{0D108BD9-81ED-4DB2-BD59-A6C34878D82A}">
                    <a16:rowId xmlns:a16="http://schemas.microsoft.com/office/drawing/2014/main" val="10000"/>
                  </a:ext>
                </a:extLst>
              </a:tr>
              <a:tr h="1147850">
                <a:tc>
                  <a:txBody>
                    <a:bodyPr/>
                    <a:lstStyle/>
                    <a:p>
                      <a:pPr marL="0" marR="0" lvl="0" indent="0" algn="l" rtl="0">
                        <a:lnSpc>
                          <a:spcPct val="100000"/>
                        </a:lnSpc>
                        <a:spcBef>
                          <a:spcPts val="0"/>
                        </a:spcBef>
                        <a:spcAft>
                          <a:spcPts val="0"/>
                        </a:spcAft>
                        <a:buClr>
                          <a:schemeClr val="dk1"/>
                        </a:buClr>
                        <a:buSzPts val="1600"/>
                        <a:buFont typeface="Corbel"/>
                        <a:buNone/>
                      </a:pPr>
                      <a:r>
                        <a:rPr lang="en-NZ" sz="2000" u="none" strike="noStrike" cap="none" dirty="0">
                          <a:latin typeface="Corbel"/>
                          <a:ea typeface="Corbel"/>
                          <a:cs typeface="Corbel"/>
                          <a:sym typeface="Corbel"/>
                        </a:rPr>
                        <a:t>I am getting some parts of this correct</a:t>
                      </a:r>
                      <a:endParaRPr sz="2000" u="none" strike="noStrike" cap="none" dirty="0">
                        <a:latin typeface="Corbel"/>
                        <a:ea typeface="Corbel"/>
                        <a:cs typeface="Corbel"/>
                        <a:sym typeface="Corbel"/>
                      </a:endParaRPr>
                    </a:p>
                    <a:p>
                      <a:pPr marL="0" marR="0" lvl="0" indent="0" algn="l" rtl="0">
                        <a:lnSpc>
                          <a:spcPct val="100000"/>
                        </a:lnSpc>
                        <a:spcBef>
                          <a:spcPts val="0"/>
                        </a:spcBef>
                        <a:spcAft>
                          <a:spcPts val="0"/>
                        </a:spcAft>
                        <a:buClr>
                          <a:schemeClr val="dk1"/>
                        </a:buClr>
                        <a:buSzPts val="1600"/>
                        <a:buFont typeface="Corbel"/>
                        <a:buNone/>
                      </a:pPr>
                      <a:r>
                        <a:rPr lang="en-NZ" sz="2400" i="1" dirty="0"/>
                        <a:t>Con </a:t>
                      </a:r>
                      <a:r>
                        <a:rPr lang="en-NZ" sz="2400" i="1" dirty="0" err="1"/>
                        <a:t>cũng</a:t>
                      </a:r>
                      <a:r>
                        <a:rPr lang="en-NZ" sz="2400" i="1" dirty="0"/>
                        <a:t> </a:t>
                      </a:r>
                      <a:r>
                        <a:rPr lang="en-NZ" sz="2400" i="1" dirty="0" err="1"/>
                        <a:t>làm</a:t>
                      </a:r>
                      <a:r>
                        <a:rPr lang="en-NZ" sz="2400" i="1" dirty="0"/>
                        <a:t> </a:t>
                      </a:r>
                      <a:r>
                        <a:rPr lang="en-NZ" sz="2400" i="1" dirty="0" err="1"/>
                        <a:t>đúng</a:t>
                      </a:r>
                      <a:r>
                        <a:rPr lang="en-NZ" sz="2400" i="1" dirty="0"/>
                        <a:t> </a:t>
                      </a:r>
                      <a:r>
                        <a:rPr lang="en-NZ" sz="2400" i="1" dirty="0" err="1"/>
                        <a:t>được</a:t>
                      </a:r>
                      <a:r>
                        <a:rPr lang="en-NZ" sz="2400" i="1" dirty="0"/>
                        <a:t> </a:t>
                      </a:r>
                      <a:r>
                        <a:rPr lang="en-NZ" sz="2400" i="1" dirty="0" err="1"/>
                        <a:t>vài</a:t>
                      </a:r>
                      <a:r>
                        <a:rPr lang="en-NZ" sz="2400" i="1" dirty="0"/>
                        <a:t> </a:t>
                      </a:r>
                      <a:r>
                        <a:rPr lang="en-NZ" sz="2400" i="1" dirty="0" err="1"/>
                        <a:t>phần</a:t>
                      </a:r>
                      <a:r>
                        <a:rPr lang="en-NZ" sz="2400" i="1" dirty="0"/>
                        <a:t>……</a:t>
                      </a:r>
                      <a:r>
                        <a:rPr lang="en-NZ" sz="2400" u="none" strike="noStrike" cap="none" dirty="0">
                          <a:latin typeface="Corbel"/>
                          <a:ea typeface="Corbel"/>
                          <a:cs typeface="Corbel"/>
                          <a:sym typeface="Corbel"/>
                        </a:rPr>
                        <a:t>  </a:t>
                      </a:r>
                      <a:endParaRPr sz="2400" u="none" strike="noStrike" cap="none" dirty="0">
                        <a:latin typeface="Corbel"/>
                        <a:ea typeface="Corbel"/>
                        <a:cs typeface="Corbel"/>
                        <a:sym typeface="Corbel"/>
                      </a:endParaRPr>
                    </a:p>
                  </a:txBody>
                  <a:tcPr marL="91450" marR="91450" marT="45725" marB="45725"/>
                </a:tc>
                <a:extLst>
                  <a:ext uri="{0D108BD9-81ED-4DB2-BD59-A6C34878D82A}">
                    <a16:rowId xmlns:a16="http://schemas.microsoft.com/office/drawing/2014/main" val="10001"/>
                  </a:ext>
                </a:extLst>
              </a:tr>
              <a:tr h="1071325">
                <a:tc>
                  <a:txBody>
                    <a:bodyPr/>
                    <a:lstStyle/>
                    <a:p>
                      <a:pPr marL="0" marR="0" lvl="0" indent="0" algn="l" rtl="0">
                        <a:lnSpc>
                          <a:spcPct val="100000"/>
                        </a:lnSpc>
                        <a:spcBef>
                          <a:spcPts val="0"/>
                        </a:spcBef>
                        <a:spcAft>
                          <a:spcPts val="0"/>
                        </a:spcAft>
                        <a:buClr>
                          <a:schemeClr val="dk1"/>
                        </a:buClr>
                        <a:buSzPts val="1600"/>
                        <a:buFont typeface="Corbel"/>
                        <a:buNone/>
                      </a:pPr>
                      <a:r>
                        <a:rPr lang="en-NZ" sz="2000" u="none" strike="noStrike" cap="none" dirty="0">
                          <a:latin typeface="Corbel"/>
                          <a:ea typeface="Corbel"/>
                          <a:cs typeface="Corbel"/>
                          <a:sym typeface="Corbel"/>
                        </a:rPr>
                        <a:t>This time I did badly but I can do better</a:t>
                      </a:r>
                      <a:endParaRPr sz="2000" u="none" strike="noStrike" cap="none" dirty="0">
                        <a:latin typeface="Corbel"/>
                        <a:ea typeface="Corbel"/>
                        <a:cs typeface="Corbel"/>
                        <a:sym typeface="Corbel"/>
                      </a:endParaRPr>
                    </a:p>
                    <a:p>
                      <a:pPr marL="0" marR="0" lvl="0" indent="0" algn="l" rtl="0">
                        <a:lnSpc>
                          <a:spcPct val="100000"/>
                        </a:lnSpc>
                        <a:spcBef>
                          <a:spcPts val="0"/>
                        </a:spcBef>
                        <a:spcAft>
                          <a:spcPts val="0"/>
                        </a:spcAft>
                        <a:buClr>
                          <a:schemeClr val="dk1"/>
                        </a:buClr>
                        <a:buSzPts val="1600"/>
                        <a:buFont typeface="Corbel"/>
                        <a:buNone/>
                      </a:pPr>
                      <a:r>
                        <a:rPr lang="en-NZ" sz="2400" i="1" dirty="0" err="1"/>
                        <a:t>Lần</a:t>
                      </a:r>
                      <a:r>
                        <a:rPr lang="en-NZ" sz="2400" i="1" dirty="0"/>
                        <a:t>  </a:t>
                      </a:r>
                      <a:r>
                        <a:rPr lang="en-NZ" sz="2400" i="1" dirty="0" err="1"/>
                        <a:t>này</a:t>
                      </a:r>
                      <a:r>
                        <a:rPr lang="en-NZ" sz="2400" i="1" dirty="0"/>
                        <a:t> con </a:t>
                      </a:r>
                      <a:r>
                        <a:rPr lang="en-NZ" sz="2400" i="1" dirty="0" err="1"/>
                        <a:t>làm</a:t>
                      </a:r>
                      <a:r>
                        <a:rPr lang="en-NZ" sz="2400" i="1" dirty="0"/>
                        <a:t> </a:t>
                      </a:r>
                      <a:r>
                        <a:rPr lang="en-NZ" sz="2400" i="1" dirty="0" err="1"/>
                        <a:t>dở</a:t>
                      </a:r>
                      <a:r>
                        <a:rPr lang="en-NZ" sz="2400" i="1" dirty="0"/>
                        <a:t> </a:t>
                      </a:r>
                      <a:r>
                        <a:rPr lang="en-NZ" sz="2400" i="1" dirty="0" err="1"/>
                        <a:t>nhưng</a:t>
                      </a:r>
                      <a:r>
                        <a:rPr lang="en-NZ" sz="2400" i="1" dirty="0"/>
                        <a:t> con </a:t>
                      </a:r>
                      <a:r>
                        <a:rPr lang="en-NZ" sz="2400" i="1" dirty="0" err="1"/>
                        <a:t>có</a:t>
                      </a:r>
                      <a:r>
                        <a:rPr lang="en-NZ" sz="2400" i="1" dirty="0"/>
                        <a:t> </a:t>
                      </a:r>
                      <a:r>
                        <a:rPr lang="en-NZ" sz="2400" i="1" dirty="0" err="1"/>
                        <a:t>thể</a:t>
                      </a:r>
                      <a:r>
                        <a:rPr lang="en-NZ" sz="2400" i="1" dirty="0"/>
                        <a:t> </a:t>
                      </a:r>
                      <a:r>
                        <a:rPr lang="en-NZ" sz="2400" i="1" dirty="0" err="1"/>
                        <a:t>làm</a:t>
                      </a:r>
                      <a:r>
                        <a:rPr lang="en-NZ" sz="2400" i="1" dirty="0"/>
                        <a:t> </a:t>
                      </a:r>
                      <a:r>
                        <a:rPr lang="en-NZ" sz="2400" i="1" dirty="0" err="1"/>
                        <a:t>tốt</a:t>
                      </a:r>
                      <a:r>
                        <a:rPr lang="en-NZ" sz="2400" i="1" dirty="0"/>
                        <a:t> </a:t>
                      </a:r>
                      <a:r>
                        <a:rPr lang="en-NZ" sz="2400" i="1" dirty="0" err="1"/>
                        <a:t>hơn</a:t>
                      </a:r>
                      <a:endParaRPr sz="2400" i="1" dirty="0"/>
                    </a:p>
                  </a:txBody>
                  <a:tcPr marL="91450" marR="91450" marT="45725" marB="45725"/>
                </a:tc>
                <a:extLst>
                  <a:ext uri="{0D108BD9-81ED-4DB2-BD59-A6C34878D82A}">
                    <a16:rowId xmlns:a16="http://schemas.microsoft.com/office/drawing/2014/main" val="10002"/>
                  </a:ext>
                </a:extLst>
              </a:tr>
              <a:tr h="1082250">
                <a:tc>
                  <a:txBody>
                    <a:bodyPr/>
                    <a:lstStyle/>
                    <a:p>
                      <a:pPr marL="0" marR="0" lvl="0" indent="0" algn="l" rtl="0">
                        <a:lnSpc>
                          <a:spcPct val="100000"/>
                        </a:lnSpc>
                        <a:spcBef>
                          <a:spcPts val="0"/>
                        </a:spcBef>
                        <a:spcAft>
                          <a:spcPts val="0"/>
                        </a:spcAft>
                        <a:buClr>
                          <a:schemeClr val="dk1"/>
                        </a:buClr>
                        <a:buSzPts val="1600"/>
                        <a:buFont typeface="Corbel"/>
                        <a:buNone/>
                      </a:pPr>
                      <a:r>
                        <a:rPr lang="en-NZ" sz="2000" u="none" strike="noStrike" cap="none" dirty="0">
                          <a:latin typeface="Corbel"/>
                          <a:ea typeface="Corbel"/>
                          <a:cs typeface="Corbel"/>
                          <a:sym typeface="Corbel"/>
                        </a:rPr>
                        <a:t>What can I change? </a:t>
                      </a:r>
                      <a:endParaRPr sz="2000" dirty="0"/>
                    </a:p>
                    <a:p>
                      <a:pPr marL="0" marR="0" lvl="0" indent="0" algn="l" rtl="0">
                        <a:spcBef>
                          <a:spcPts val="0"/>
                        </a:spcBef>
                        <a:spcAft>
                          <a:spcPts val="0"/>
                        </a:spcAft>
                        <a:buNone/>
                      </a:pPr>
                      <a:r>
                        <a:rPr lang="en-NZ" sz="2400" i="1" dirty="0"/>
                        <a:t>Con </a:t>
                      </a:r>
                      <a:r>
                        <a:rPr lang="en-NZ" sz="2400" i="1" dirty="0" err="1"/>
                        <a:t>có</a:t>
                      </a:r>
                      <a:r>
                        <a:rPr lang="en-NZ" sz="2400" i="1" dirty="0"/>
                        <a:t> </a:t>
                      </a:r>
                      <a:r>
                        <a:rPr lang="en-NZ" sz="2400" i="1" dirty="0" err="1"/>
                        <a:t>thể</a:t>
                      </a:r>
                      <a:r>
                        <a:rPr lang="en-NZ" sz="2400" i="1" dirty="0"/>
                        <a:t> </a:t>
                      </a:r>
                      <a:r>
                        <a:rPr lang="en-NZ" sz="2400" i="1" dirty="0" err="1"/>
                        <a:t>thay</a:t>
                      </a:r>
                      <a:r>
                        <a:rPr lang="en-NZ" sz="2400" i="1" dirty="0"/>
                        <a:t> </a:t>
                      </a:r>
                      <a:r>
                        <a:rPr lang="en-NZ" sz="2400" i="1" dirty="0" err="1"/>
                        <a:t>đổi</a:t>
                      </a:r>
                      <a:r>
                        <a:rPr lang="en-NZ" sz="2400" i="1" dirty="0"/>
                        <a:t> </a:t>
                      </a:r>
                      <a:r>
                        <a:rPr lang="en-NZ" sz="2400" i="1" dirty="0" err="1"/>
                        <a:t>điều</a:t>
                      </a:r>
                      <a:r>
                        <a:rPr lang="en-NZ" sz="2400" i="1" dirty="0"/>
                        <a:t> </a:t>
                      </a:r>
                      <a:r>
                        <a:rPr lang="en-NZ" sz="2400" i="1" dirty="0" err="1"/>
                        <a:t>gì</a:t>
                      </a:r>
                      <a:r>
                        <a:rPr lang="en-NZ" sz="2400" i="1" dirty="0"/>
                        <a:t>?</a:t>
                      </a:r>
                      <a:endParaRPr sz="2400" i="1" dirty="0">
                        <a:latin typeface="Corbel"/>
                        <a:ea typeface="Corbel"/>
                        <a:cs typeface="Corbel"/>
                        <a:sym typeface="Corbel"/>
                      </a:endParaRPr>
                    </a:p>
                  </a:txBody>
                  <a:tcPr marL="91450" marR="91450" marT="45725" marB="45725"/>
                </a:tc>
                <a:extLst>
                  <a:ext uri="{0D108BD9-81ED-4DB2-BD59-A6C34878D82A}">
                    <a16:rowId xmlns:a16="http://schemas.microsoft.com/office/drawing/2014/main" val="10003"/>
                  </a:ext>
                </a:extLst>
              </a:tr>
              <a:tr h="1136950">
                <a:tc>
                  <a:txBody>
                    <a:bodyPr/>
                    <a:lstStyle/>
                    <a:p>
                      <a:pPr marL="0" marR="0" lvl="0" indent="0" algn="l" rtl="0">
                        <a:lnSpc>
                          <a:spcPct val="100000"/>
                        </a:lnSpc>
                        <a:spcBef>
                          <a:spcPts val="0"/>
                        </a:spcBef>
                        <a:spcAft>
                          <a:spcPts val="0"/>
                        </a:spcAft>
                        <a:buClr>
                          <a:schemeClr val="dk1"/>
                        </a:buClr>
                        <a:buSzPts val="1600"/>
                        <a:buFont typeface="Corbel"/>
                        <a:buNone/>
                      </a:pPr>
                      <a:r>
                        <a:rPr lang="en-NZ" sz="2000" dirty="0">
                          <a:latin typeface="Corbel"/>
                          <a:ea typeface="Corbel"/>
                          <a:cs typeface="Corbel"/>
                          <a:sym typeface="Corbel"/>
                        </a:rPr>
                        <a:t>Next time I will …</a:t>
                      </a:r>
                      <a:endParaRPr sz="2000" dirty="0"/>
                    </a:p>
                    <a:p>
                      <a:pPr marL="0" marR="0" lvl="0" indent="0" algn="l" rtl="0">
                        <a:spcBef>
                          <a:spcPts val="0"/>
                        </a:spcBef>
                        <a:spcAft>
                          <a:spcPts val="0"/>
                        </a:spcAft>
                        <a:buNone/>
                      </a:pPr>
                      <a:r>
                        <a:rPr lang="en-NZ" sz="2400" i="1" dirty="0" err="1"/>
                        <a:t>Lần</a:t>
                      </a:r>
                      <a:r>
                        <a:rPr lang="en-NZ" sz="2400" i="1" dirty="0"/>
                        <a:t> </a:t>
                      </a:r>
                      <a:r>
                        <a:rPr lang="en-NZ" sz="2400" i="1" dirty="0" err="1"/>
                        <a:t>sau</a:t>
                      </a:r>
                      <a:r>
                        <a:rPr lang="en-NZ" sz="2400" i="1" dirty="0"/>
                        <a:t> con </a:t>
                      </a:r>
                      <a:r>
                        <a:rPr lang="en-NZ" sz="2400" i="1" dirty="0" err="1"/>
                        <a:t>sẽ</a:t>
                      </a:r>
                      <a:r>
                        <a:rPr lang="en-NZ" sz="2400" i="1" dirty="0"/>
                        <a:t>….</a:t>
                      </a:r>
                      <a:endParaRPr sz="2400" i="1" dirty="0">
                        <a:latin typeface="Corbel"/>
                        <a:ea typeface="Corbel"/>
                        <a:cs typeface="Corbel"/>
                        <a:sym typeface="Corbe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3"/>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00B0F0"/>
              </a:buClr>
              <a:buSzPts val="1800"/>
              <a:buFont typeface="Corbel"/>
              <a:buNone/>
            </a:pPr>
            <a:r>
              <a:rPr lang="en-NZ" sz="2900">
                <a:solidFill>
                  <a:srgbClr val="00B0F0"/>
                </a:solidFill>
              </a:rPr>
              <a:t>Then what do they do next?</a:t>
            </a:r>
            <a:endParaRPr sz="2900">
              <a:solidFill>
                <a:srgbClr val="00B0F0"/>
              </a:solidFill>
            </a:endParaRPr>
          </a:p>
          <a:p>
            <a:pPr marL="0" lvl="0" indent="0" algn="l" rtl="0">
              <a:lnSpc>
                <a:spcPct val="100000"/>
              </a:lnSpc>
              <a:spcBef>
                <a:spcPts val="0"/>
              </a:spcBef>
              <a:spcAft>
                <a:spcPts val="0"/>
              </a:spcAft>
              <a:buClr>
                <a:srgbClr val="00B0F0"/>
              </a:buClr>
              <a:buSzPts val="1800"/>
              <a:buFont typeface="Corbel"/>
              <a:buNone/>
            </a:pPr>
            <a:r>
              <a:rPr lang="en-NZ" sz="2900" b="0" i="1">
                <a:solidFill>
                  <a:srgbClr val="00B0F0"/>
                </a:solidFill>
              </a:rPr>
              <a:t>Tiếp đó trẻ sẽ làm gì?</a:t>
            </a:r>
            <a:endParaRPr sz="2900" b="0" i="1">
              <a:solidFill>
                <a:srgbClr val="00B0F0"/>
              </a:solidFill>
            </a:endParaRPr>
          </a:p>
        </p:txBody>
      </p:sp>
      <p:sp>
        <p:nvSpPr>
          <p:cNvPr id="533" name="Google Shape;533;p23"/>
          <p:cNvSpPr txBox="1">
            <a:spLocks noGrp="1"/>
          </p:cNvSpPr>
          <p:nvPr>
            <p:ph type="body" idx="1"/>
          </p:nvPr>
        </p:nvSpPr>
        <p:spPr>
          <a:xfrm>
            <a:off x="3689684" y="1752600"/>
            <a:ext cx="6781800" cy="1981200"/>
          </a:xfrm>
          <a:prstGeom prst="rect">
            <a:avLst/>
          </a:prstGeom>
          <a:noFill/>
          <a:ln>
            <a:noFill/>
          </a:ln>
        </p:spPr>
        <p:txBody>
          <a:bodyPr spcFirstLastPara="1" wrap="square" lIns="54850" tIns="91425" rIns="91425" bIns="45700" anchor="t" anchorCtr="0">
            <a:normAutofit/>
          </a:bodyPr>
          <a:lstStyle/>
          <a:p>
            <a:pPr marL="438912" lvl="0" indent="-320040" algn="l" rtl="0">
              <a:lnSpc>
                <a:spcPct val="120000"/>
              </a:lnSpc>
              <a:spcBef>
                <a:spcPts val="0"/>
              </a:spcBef>
              <a:spcAft>
                <a:spcPts val="0"/>
              </a:spcAft>
              <a:buClr>
                <a:srgbClr val="FF0000"/>
              </a:buClr>
              <a:buSzPts val="1920"/>
              <a:buFont typeface="Noto Sans Symbols"/>
              <a:buChar char="▪"/>
            </a:pPr>
            <a:r>
              <a:rPr lang="en-NZ" sz="2400"/>
              <a:t>Đổ lỗi cho nhà trường </a:t>
            </a:r>
            <a:r>
              <a:rPr lang="en-NZ" sz="1800">
                <a:solidFill>
                  <a:srgbClr val="FF0000"/>
                </a:solidFill>
              </a:rPr>
              <a:t>- blame the school.</a:t>
            </a:r>
            <a:endParaRPr/>
          </a:p>
          <a:p>
            <a:pPr marL="438912" lvl="0" indent="-320040" algn="l" rtl="0">
              <a:lnSpc>
                <a:spcPct val="120000"/>
              </a:lnSpc>
              <a:spcBef>
                <a:spcPts val="0"/>
              </a:spcBef>
              <a:spcAft>
                <a:spcPts val="0"/>
              </a:spcAft>
              <a:buClr>
                <a:srgbClr val="FF0000"/>
              </a:buClr>
              <a:buSzPts val="1920"/>
              <a:buFont typeface="Noto Sans Symbols"/>
              <a:buChar char="▪"/>
            </a:pPr>
            <a:r>
              <a:rPr lang="en-NZ" sz="2400"/>
              <a:t>Đổ lỗi cho giáo viên </a:t>
            </a:r>
            <a:r>
              <a:rPr lang="en-NZ" sz="1800">
                <a:solidFill>
                  <a:srgbClr val="FF0000"/>
                </a:solidFill>
              </a:rPr>
              <a:t>- blame the teacher.</a:t>
            </a:r>
            <a:endParaRPr/>
          </a:p>
          <a:p>
            <a:pPr marL="438912" lvl="0" indent="-320040" algn="l" rtl="0">
              <a:lnSpc>
                <a:spcPct val="120000"/>
              </a:lnSpc>
              <a:spcBef>
                <a:spcPts val="0"/>
              </a:spcBef>
              <a:spcAft>
                <a:spcPts val="0"/>
              </a:spcAft>
              <a:buClr>
                <a:srgbClr val="FF0000"/>
              </a:buClr>
              <a:buSzPts val="1920"/>
              <a:buFont typeface="Noto Sans Symbols"/>
              <a:buChar char="▪"/>
            </a:pPr>
            <a:r>
              <a:rPr lang="en-NZ" sz="2400"/>
              <a:t>Đổ lỗi cho thời tiết </a:t>
            </a:r>
            <a:r>
              <a:rPr lang="en-NZ" sz="1800">
                <a:solidFill>
                  <a:srgbClr val="FF0000"/>
                </a:solidFill>
              </a:rPr>
              <a:t>- blame the weather.</a:t>
            </a:r>
            <a:endParaRPr/>
          </a:p>
          <a:p>
            <a:pPr marL="438912" lvl="0" indent="-320040" algn="l" rtl="0">
              <a:lnSpc>
                <a:spcPct val="120000"/>
              </a:lnSpc>
              <a:spcBef>
                <a:spcPts val="0"/>
              </a:spcBef>
              <a:spcAft>
                <a:spcPts val="0"/>
              </a:spcAft>
              <a:buClr>
                <a:srgbClr val="FF0000"/>
              </a:buClr>
              <a:buSzPts val="1920"/>
              <a:buFont typeface="Noto Sans Symbols"/>
              <a:buChar char="▪"/>
            </a:pPr>
            <a:r>
              <a:rPr lang="en-NZ" sz="2400"/>
              <a:t>Đổ lỗi cho tính cách </a:t>
            </a:r>
            <a:r>
              <a:rPr lang="en-NZ" sz="1800">
                <a:solidFill>
                  <a:srgbClr val="FF0000"/>
                </a:solidFill>
              </a:rPr>
              <a:t>- blame their character</a:t>
            </a:r>
            <a:endParaRPr sz="2400"/>
          </a:p>
        </p:txBody>
      </p:sp>
      <p:sp>
        <p:nvSpPr>
          <p:cNvPr id="534" name="Google Shape;534;p23"/>
          <p:cNvSpPr txBox="1"/>
          <p:nvPr/>
        </p:nvSpPr>
        <p:spPr>
          <a:xfrm>
            <a:off x="1720516" y="1903199"/>
            <a:ext cx="22098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NZ" sz="1600" b="1" i="0" u="none" strike="noStrike" cap="none">
                <a:solidFill>
                  <a:srgbClr val="FF0000"/>
                </a:solidFill>
                <a:latin typeface="Corbel"/>
                <a:ea typeface="Corbel"/>
                <a:cs typeface="Corbel"/>
                <a:sym typeface="Corbel"/>
              </a:rPr>
              <a:t>Fail badly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NZ" sz="3600" b="1" i="0" u="none" strike="noStrike" cap="none">
                <a:solidFill>
                  <a:srgbClr val="FF0000"/>
                </a:solidFill>
                <a:latin typeface="Corbel"/>
                <a:ea typeface="Corbel"/>
                <a:cs typeface="Corbel"/>
                <a:sym typeface="Corbel"/>
              </a:rPr>
              <a:t>Thất bại tiêu cực</a:t>
            </a:r>
            <a:endParaRPr sz="3600" b="1" i="0" u="none" strike="noStrike" cap="none">
              <a:solidFill>
                <a:srgbClr val="FF0000"/>
              </a:solidFill>
              <a:latin typeface="Corbel"/>
              <a:ea typeface="Corbel"/>
              <a:cs typeface="Corbel"/>
              <a:sym typeface="Corbel"/>
            </a:endParaRPr>
          </a:p>
        </p:txBody>
      </p:sp>
      <p:sp>
        <p:nvSpPr>
          <p:cNvPr id="535" name="Google Shape;535;p23"/>
          <p:cNvSpPr txBox="1"/>
          <p:nvPr/>
        </p:nvSpPr>
        <p:spPr>
          <a:xfrm>
            <a:off x="1752600" y="4114803"/>
            <a:ext cx="190500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NZ" sz="1600" b="1" i="0" u="none" strike="noStrike" cap="none">
                <a:solidFill>
                  <a:srgbClr val="FF0000"/>
                </a:solidFill>
                <a:latin typeface="Corbel"/>
                <a:ea typeface="Corbel"/>
                <a:cs typeface="Corbel"/>
                <a:sym typeface="Corbel"/>
              </a:rPr>
              <a:t>Fail well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NZ" sz="3600" b="1" i="0" u="none" strike="noStrike" cap="none">
                <a:solidFill>
                  <a:srgbClr val="FF0000"/>
                </a:solidFill>
                <a:latin typeface="Corbel"/>
                <a:ea typeface="Corbel"/>
                <a:cs typeface="Corbel"/>
                <a:sym typeface="Corbel"/>
              </a:rPr>
              <a:t>Thất bại tích cực</a:t>
            </a:r>
            <a:endParaRPr sz="3600" b="1" i="0" u="none" strike="noStrike" cap="none">
              <a:solidFill>
                <a:srgbClr val="FF0000"/>
              </a:solidFill>
              <a:latin typeface="Corbel"/>
              <a:ea typeface="Corbel"/>
              <a:cs typeface="Corbel"/>
              <a:sym typeface="Corbel"/>
            </a:endParaRPr>
          </a:p>
        </p:txBody>
      </p:sp>
      <p:sp>
        <p:nvSpPr>
          <p:cNvPr id="536" name="Google Shape;536;p23"/>
          <p:cNvSpPr txBox="1"/>
          <p:nvPr/>
        </p:nvSpPr>
        <p:spPr>
          <a:xfrm>
            <a:off x="3689674" y="3733800"/>
            <a:ext cx="8069100" cy="2358900"/>
          </a:xfrm>
          <a:prstGeom prst="rect">
            <a:avLst/>
          </a:prstGeom>
          <a:noFill/>
          <a:ln>
            <a:noFill/>
          </a:ln>
        </p:spPr>
        <p:txBody>
          <a:bodyPr spcFirstLastPara="1" wrap="square" lIns="54850" tIns="91425" rIns="91425" bIns="45700" anchor="t" anchorCtr="0">
            <a:normAutofit lnSpcReduction="10000"/>
          </a:bodyPr>
          <a:lstStyle/>
          <a:p>
            <a:pPr marL="438912" marR="0" lvl="0" indent="-327304" algn="l" rtl="0">
              <a:lnSpc>
                <a:spcPct val="120000"/>
              </a:lnSpc>
              <a:spcBef>
                <a:spcPts val="0"/>
              </a:spcBef>
              <a:spcAft>
                <a:spcPts val="0"/>
              </a:spcAft>
              <a:buClr>
                <a:srgbClr val="FF0000"/>
              </a:buClr>
              <a:buSzPts val="1520"/>
              <a:buFont typeface="Noto Sans Symbols"/>
              <a:buChar char="▪"/>
            </a:pPr>
            <a:r>
              <a:rPr lang="en-NZ" sz="1900" b="0" i="0" u="none" strike="noStrike" cap="none">
                <a:solidFill>
                  <a:srgbClr val="FF0000"/>
                </a:solidFill>
                <a:latin typeface="Corbel"/>
                <a:ea typeface="Corbel"/>
                <a:cs typeface="Corbel"/>
                <a:sym typeface="Corbel"/>
              </a:rPr>
              <a:t>Rewrite the answers to all the questions they got wrong</a:t>
            </a:r>
            <a:endParaRPr sz="1400" b="0" i="0" u="none" strike="noStrike" cap="none">
              <a:solidFill>
                <a:srgbClr val="000000"/>
              </a:solidFill>
              <a:latin typeface="Arial"/>
              <a:ea typeface="Arial"/>
              <a:cs typeface="Arial"/>
              <a:sym typeface="Arial"/>
            </a:endParaRPr>
          </a:p>
          <a:p>
            <a:pPr marL="438912" marR="0" lvl="0" indent="-329184" algn="l" rtl="0">
              <a:lnSpc>
                <a:spcPct val="120000"/>
              </a:lnSpc>
              <a:spcBef>
                <a:spcPts val="0"/>
              </a:spcBef>
              <a:spcAft>
                <a:spcPts val="0"/>
              </a:spcAft>
              <a:buClr>
                <a:srgbClr val="FF0000"/>
              </a:buClr>
              <a:buSzPts val="1920"/>
              <a:buFont typeface="Noto Sans Symbols"/>
              <a:buChar char="▪"/>
            </a:pPr>
            <a:r>
              <a:rPr lang="en-NZ" sz="2400" b="0" i="0" u="none" strike="noStrike" cap="none">
                <a:solidFill>
                  <a:srgbClr val="000000"/>
                </a:solidFill>
                <a:latin typeface="Corbel"/>
                <a:ea typeface="Corbel"/>
                <a:cs typeface="Corbel"/>
                <a:sym typeface="Corbel"/>
              </a:rPr>
              <a:t>Viết lại câu trả lời cho các câu hỏi mà mình làm sai</a:t>
            </a:r>
            <a:endParaRPr sz="1400" b="0" i="0" u="none" strike="noStrike" cap="none">
              <a:solidFill>
                <a:srgbClr val="000000"/>
              </a:solidFill>
              <a:latin typeface="Arial"/>
              <a:ea typeface="Arial"/>
              <a:cs typeface="Arial"/>
              <a:sym typeface="Arial"/>
            </a:endParaRPr>
          </a:p>
          <a:p>
            <a:pPr marL="438912" marR="0" lvl="0" indent="-327304" algn="l" rtl="0">
              <a:lnSpc>
                <a:spcPct val="120000"/>
              </a:lnSpc>
              <a:spcBef>
                <a:spcPts val="0"/>
              </a:spcBef>
              <a:spcAft>
                <a:spcPts val="0"/>
              </a:spcAft>
              <a:buClr>
                <a:srgbClr val="FF0000"/>
              </a:buClr>
              <a:buSzPts val="1520"/>
              <a:buFont typeface="Noto Sans Symbols"/>
              <a:buChar char="▪"/>
            </a:pPr>
            <a:r>
              <a:rPr lang="en-NZ" sz="1900" b="0" i="0" u="none" strike="noStrike" cap="none">
                <a:solidFill>
                  <a:srgbClr val="FF0000"/>
                </a:solidFill>
                <a:latin typeface="Corbel"/>
                <a:ea typeface="Corbel"/>
                <a:cs typeface="Corbel"/>
                <a:sym typeface="Corbel"/>
              </a:rPr>
              <a:t>Check with the teacher to make sure they have now got the right answers </a:t>
            </a:r>
            <a:endParaRPr sz="1400" b="0" i="0" u="none" strike="noStrike" cap="none">
              <a:solidFill>
                <a:srgbClr val="000000"/>
              </a:solidFill>
              <a:latin typeface="Arial"/>
              <a:ea typeface="Arial"/>
              <a:cs typeface="Arial"/>
              <a:sym typeface="Arial"/>
            </a:endParaRPr>
          </a:p>
          <a:p>
            <a:pPr marL="438912" marR="0" lvl="0" indent="-329184" algn="l" rtl="0">
              <a:lnSpc>
                <a:spcPct val="120000"/>
              </a:lnSpc>
              <a:spcBef>
                <a:spcPts val="0"/>
              </a:spcBef>
              <a:spcAft>
                <a:spcPts val="0"/>
              </a:spcAft>
              <a:buClr>
                <a:srgbClr val="FF0000"/>
              </a:buClr>
              <a:buSzPts val="1920"/>
              <a:buFont typeface="Noto Sans Symbols"/>
              <a:buChar char="▪"/>
            </a:pPr>
            <a:r>
              <a:rPr lang="en-NZ" sz="2400" b="0" i="0" u="none" strike="noStrike" cap="none">
                <a:solidFill>
                  <a:srgbClr val="000000"/>
                </a:solidFill>
                <a:latin typeface="Corbel"/>
                <a:ea typeface="Corbel"/>
                <a:cs typeface="Corbel"/>
                <a:sym typeface="Corbel"/>
              </a:rPr>
              <a:t>Kiểm tra lại với thầy/cô để chắc chắn có câu trả lời đúng</a:t>
            </a:r>
            <a:endParaRPr sz="1400" b="0" i="0" u="none" strike="noStrike" cap="none">
              <a:solidFill>
                <a:srgbClr val="000000"/>
              </a:solidFill>
              <a:latin typeface="Arial"/>
              <a:ea typeface="Arial"/>
              <a:cs typeface="Arial"/>
              <a:sym typeface="Arial"/>
            </a:endParaRPr>
          </a:p>
          <a:p>
            <a:pPr marL="438912" marR="0" lvl="0" indent="-327304" algn="l" rtl="0">
              <a:lnSpc>
                <a:spcPct val="120000"/>
              </a:lnSpc>
              <a:spcBef>
                <a:spcPts val="0"/>
              </a:spcBef>
              <a:spcAft>
                <a:spcPts val="0"/>
              </a:spcAft>
              <a:buClr>
                <a:srgbClr val="FF0000"/>
              </a:buClr>
              <a:buSzPts val="1520"/>
              <a:buFont typeface="Noto Sans Symbols"/>
              <a:buChar char="▪"/>
            </a:pPr>
            <a:r>
              <a:rPr lang="en-NZ" sz="1900" b="0" i="0" u="none" strike="noStrike" cap="none">
                <a:solidFill>
                  <a:srgbClr val="FF0000"/>
                </a:solidFill>
                <a:latin typeface="Corbel"/>
                <a:ea typeface="Corbel"/>
                <a:cs typeface="Corbel"/>
                <a:sym typeface="Corbel"/>
              </a:rPr>
              <a:t>And ask the teacher what they can do to improve</a:t>
            </a:r>
            <a:endParaRPr sz="1400" b="0" i="0" u="none" strike="noStrike" cap="none">
              <a:solidFill>
                <a:srgbClr val="000000"/>
              </a:solidFill>
              <a:latin typeface="Arial"/>
              <a:ea typeface="Arial"/>
              <a:cs typeface="Arial"/>
              <a:sym typeface="Arial"/>
            </a:endParaRPr>
          </a:p>
          <a:p>
            <a:pPr marL="438912" marR="0" lvl="0" indent="-329184" algn="l" rtl="0">
              <a:lnSpc>
                <a:spcPct val="120000"/>
              </a:lnSpc>
              <a:spcBef>
                <a:spcPts val="0"/>
              </a:spcBef>
              <a:spcAft>
                <a:spcPts val="0"/>
              </a:spcAft>
              <a:buClr>
                <a:srgbClr val="FF0000"/>
              </a:buClr>
              <a:buSzPts val="1920"/>
              <a:buFont typeface="Noto Sans Symbols"/>
              <a:buChar char="▪"/>
            </a:pPr>
            <a:r>
              <a:rPr lang="en-NZ" sz="2400" b="0" i="0" u="none" strike="noStrike" cap="none">
                <a:solidFill>
                  <a:srgbClr val="000000"/>
                </a:solidFill>
                <a:latin typeface="Corbel"/>
                <a:ea typeface="Corbel"/>
                <a:cs typeface="Corbel"/>
                <a:sym typeface="Corbel"/>
              </a:rPr>
              <a:t>Hỏi thầy/cô xem mình có thể làm gì để cải thiện tốt hơn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5"/>
          <p:cNvPicPr preferRelativeResize="0"/>
          <p:nvPr/>
        </p:nvPicPr>
        <p:blipFill rotWithShape="1">
          <a:blip r:embed="rId3">
            <a:alphaModFix/>
          </a:blip>
          <a:srcRect/>
          <a:stretch/>
        </p:blipFill>
        <p:spPr>
          <a:xfrm>
            <a:off x="6477000" y="174066"/>
            <a:ext cx="5334000" cy="6509867"/>
          </a:xfrm>
          <a:prstGeom prst="rect">
            <a:avLst/>
          </a:prstGeom>
          <a:noFill/>
          <a:ln>
            <a:noFill/>
          </a:ln>
        </p:spPr>
      </p:pic>
      <p:pic>
        <p:nvPicPr>
          <p:cNvPr id="586" name="Google Shape;586;p25" descr="A screenshot of a computer&#10;&#10;Description automatically generated"/>
          <p:cNvPicPr preferRelativeResize="0"/>
          <p:nvPr/>
        </p:nvPicPr>
        <p:blipFill rotWithShape="1">
          <a:blip r:embed="rId4">
            <a:alphaModFix/>
          </a:blip>
          <a:srcRect l="31927" t="11505" r="35403" b="16235"/>
          <a:stretch/>
        </p:blipFill>
        <p:spPr>
          <a:xfrm>
            <a:off x="685800" y="179641"/>
            <a:ext cx="5228627" cy="6504292"/>
          </a:xfrm>
          <a:prstGeom prst="rect">
            <a:avLst/>
          </a:prstGeom>
          <a:noFill/>
          <a:ln>
            <a:noFill/>
          </a:ln>
        </p:spPr>
      </p:pic>
      <p:sp>
        <p:nvSpPr>
          <p:cNvPr id="587" name="Google Shape;587;p2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NZ"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6" descr="A screenshot of a computer screen&#10;&#10;Description automatically generated"/>
          <p:cNvPicPr preferRelativeResize="0"/>
          <p:nvPr/>
        </p:nvPicPr>
        <p:blipFill rotWithShape="1">
          <a:blip r:embed="rId3">
            <a:alphaModFix/>
          </a:blip>
          <a:srcRect l="31632" t="32110" r="31619" b="40590"/>
          <a:stretch/>
        </p:blipFill>
        <p:spPr>
          <a:xfrm>
            <a:off x="5538784" y="3962399"/>
            <a:ext cx="6228169" cy="2601021"/>
          </a:xfrm>
          <a:prstGeom prst="rect">
            <a:avLst/>
          </a:prstGeom>
          <a:noFill/>
          <a:ln>
            <a:noFill/>
          </a:ln>
        </p:spPr>
      </p:pic>
      <p:pic>
        <p:nvPicPr>
          <p:cNvPr id="593" name="Google Shape;593;p26" descr="A screenshot of a computer&#10;&#10;Description automatically generated"/>
          <p:cNvPicPr preferRelativeResize="0"/>
          <p:nvPr/>
        </p:nvPicPr>
        <p:blipFill rotWithShape="1">
          <a:blip r:embed="rId4">
            <a:alphaModFix/>
          </a:blip>
          <a:srcRect l="31780" t="14983" r="31926" b="57187"/>
          <a:stretch/>
        </p:blipFill>
        <p:spPr>
          <a:xfrm>
            <a:off x="152400" y="304800"/>
            <a:ext cx="8484280" cy="3657599"/>
          </a:xfrm>
          <a:prstGeom prst="rect">
            <a:avLst/>
          </a:prstGeom>
          <a:noFill/>
          <a:ln>
            <a:noFill/>
          </a:ln>
        </p:spPr>
      </p:pic>
      <p:sp>
        <p:nvSpPr>
          <p:cNvPr id="594" name="Google Shape;594;p2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NZ"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7"/>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2000"/>
              <a:buFont typeface="Corbel"/>
              <a:buNone/>
            </a:pPr>
            <a:r>
              <a:rPr lang="en-NZ" sz="2900"/>
              <a:t>Use Slogans</a:t>
            </a:r>
            <a:endParaRPr sz="2900"/>
          </a:p>
          <a:p>
            <a:pPr marL="0" lvl="0" indent="0" algn="l" rtl="0">
              <a:spcBef>
                <a:spcPts val="0"/>
              </a:spcBef>
              <a:spcAft>
                <a:spcPts val="0"/>
              </a:spcAft>
              <a:buClr>
                <a:srgbClr val="FFC700"/>
              </a:buClr>
              <a:buSzPts val="2000"/>
              <a:buFont typeface="Corbel"/>
              <a:buNone/>
            </a:pPr>
            <a:r>
              <a:rPr lang="en-NZ" sz="2900" b="0" i="1"/>
              <a:t>Dùng các khẩu hiệu</a:t>
            </a:r>
            <a:endParaRPr sz="2900" b="0" i="1"/>
          </a:p>
        </p:txBody>
      </p:sp>
      <p:sp>
        <p:nvSpPr>
          <p:cNvPr id="600" name="Google Shape;600;p27"/>
          <p:cNvSpPr/>
          <p:nvPr/>
        </p:nvSpPr>
        <p:spPr>
          <a:xfrm>
            <a:off x="2209800" y="1676400"/>
            <a:ext cx="7467600" cy="1841210"/>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en-NZ" sz="2000" b="1" i="0" u="none" strike="noStrike" cap="none">
                <a:solidFill>
                  <a:srgbClr val="000000"/>
                </a:solidFill>
                <a:latin typeface="Arial Rounded"/>
                <a:ea typeface="Arial Rounded"/>
                <a:cs typeface="Arial Rounded"/>
                <a:sym typeface="Arial Rounded"/>
              </a:rPr>
              <a:t>IF AT FIRST YOU DON’T SUCCEED, </a:t>
            </a:r>
            <a:endParaRPr/>
          </a:p>
          <a:p>
            <a:pPr marL="0" marR="0" lvl="0" indent="0" algn="ctr" rtl="0">
              <a:lnSpc>
                <a:spcPct val="200000"/>
              </a:lnSpc>
              <a:spcBef>
                <a:spcPts val="0"/>
              </a:spcBef>
              <a:spcAft>
                <a:spcPts val="0"/>
              </a:spcAft>
              <a:buNone/>
            </a:pPr>
            <a:r>
              <a:rPr lang="en-NZ" sz="2000" b="1" i="0" u="none" strike="noStrike" cap="none">
                <a:solidFill>
                  <a:srgbClr val="000000"/>
                </a:solidFill>
                <a:latin typeface="Arial Rounded"/>
                <a:ea typeface="Arial Rounded"/>
                <a:cs typeface="Arial Rounded"/>
                <a:sym typeface="Arial Rounded"/>
              </a:rPr>
              <a:t>MAKE SURE YOU </a:t>
            </a:r>
            <a:endParaRPr/>
          </a:p>
          <a:p>
            <a:pPr marL="0" marR="0" lvl="0" indent="0" algn="ctr" rtl="0">
              <a:lnSpc>
                <a:spcPct val="200000"/>
              </a:lnSpc>
              <a:spcBef>
                <a:spcPts val="0"/>
              </a:spcBef>
              <a:spcAft>
                <a:spcPts val="0"/>
              </a:spcAft>
              <a:buNone/>
            </a:pPr>
            <a:r>
              <a:rPr lang="en-NZ" sz="2000" b="1" i="0" u="none" strike="noStrike" cap="none">
                <a:solidFill>
                  <a:srgbClr val="000000"/>
                </a:solidFill>
                <a:latin typeface="Arial Rounded"/>
                <a:ea typeface="Arial Rounded"/>
                <a:cs typeface="Arial Rounded"/>
                <a:sym typeface="Arial Rounded"/>
              </a:rPr>
              <a:t>FAIL WELL</a:t>
            </a:r>
            <a:endParaRPr sz="2000" b="1" i="0" u="none" strike="noStrike" cap="none">
              <a:solidFill>
                <a:srgbClr val="000000"/>
              </a:solidFill>
              <a:latin typeface="Arial Rounded"/>
              <a:ea typeface="Arial Rounded"/>
              <a:cs typeface="Arial Rounded"/>
              <a:sym typeface="Arial Rounded"/>
            </a:endParaRPr>
          </a:p>
        </p:txBody>
      </p:sp>
      <p:sp>
        <p:nvSpPr>
          <p:cNvPr id="601" name="Google Shape;601;p27"/>
          <p:cNvSpPr/>
          <p:nvPr/>
        </p:nvSpPr>
        <p:spPr>
          <a:xfrm>
            <a:off x="1042737" y="3785824"/>
            <a:ext cx="10186737" cy="2326217"/>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None/>
            </a:pPr>
            <a:r>
              <a:rPr lang="en-NZ" sz="3200" dirty="0">
                <a:solidFill>
                  <a:srgbClr val="414141"/>
                </a:solidFill>
                <a:latin typeface="Calibri"/>
                <a:ea typeface="Calibri"/>
                <a:cs typeface="Calibri"/>
                <a:sym typeface="Calibri"/>
              </a:rPr>
              <a:t>NẾU KHÔNG THÀNH CÔNG TỪ LẦN ĐẦU TIÊN,</a:t>
            </a:r>
            <a:r>
              <a:rPr lang="en-NZ" sz="3200" i="0" u="none" strike="noStrike" cap="none" dirty="0">
                <a:solidFill>
                  <a:srgbClr val="414141"/>
                </a:solidFill>
                <a:latin typeface="Calibri"/>
                <a:ea typeface="Calibri"/>
                <a:cs typeface="Calibri"/>
                <a:sym typeface="Calibri"/>
              </a:rPr>
              <a:t> </a:t>
            </a:r>
            <a:endParaRPr sz="3200" dirty="0">
              <a:solidFill>
                <a:srgbClr val="414141"/>
              </a:solidFill>
              <a:latin typeface="Calibri"/>
              <a:ea typeface="Calibri"/>
              <a:cs typeface="Calibri"/>
              <a:sym typeface="Calibri"/>
            </a:endParaRPr>
          </a:p>
          <a:p>
            <a:pPr marL="0" marR="0" lvl="0" indent="0" algn="ctr" rtl="0">
              <a:lnSpc>
                <a:spcPct val="200000"/>
              </a:lnSpc>
              <a:spcBef>
                <a:spcPts val="0"/>
              </a:spcBef>
              <a:spcAft>
                <a:spcPts val="0"/>
              </a:spcAft>
              <a:buNone/>
            </a:pPr>
            <a:r>
              <a:rPr lang="en-NZ" sz="3200" dirty="0">
                <a:solidFill>
                  <a:srgbClr val="414141"/>
                </a:solidFill>
                <a:latin typeface="Calibri"/>
                <a:ea typeface="Calibri"/>
                <a:cs typeface="Calibri"/>
                <a:sym typeface="Calibri"/>
              </a:rPr>
              <a:t>HÃY LÀM SAO ĐỂ THẤT BẠI TÍCH CỰC</a:t>
            </a:r>
            <a:endParaRPr sz="3200" i="0" u="none" strike="noStrike" cap="none" dirty="0">
              <a:solidFill>
                <a:srgbClr val="41414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28"/>
          <p:cNvSpPr/>
          <p:nvPr/>
        </p:nvSpPr>
        <p:spPr>
          <a:xfrm>
            <a:off x="1981200" y="990601"/>
            <a:ext cx="8153400" cy="1514261"/>
          </a:xfrm>
          <a:prstGeom prst="rect">
            <a:avLst/>
          </a:prstGeom>
          <a:noFill/>
          <a:ln>
            <a:noFill/>
          </a:ln>
        </p:spPr>
        <p:txBody>
          <a:bodyPr spcFirstLastPara="1" wrap="square" lIns="91425" tIns="45700" rIns="91425" bIns="45700" anchor="t" anchorCtr="0">
            <a:spAutoFit/>
          </a:bodyPr>
          <a:lstStyle/>
          <a:p>
            <a:pPr marL="118871" marR="0" lvl="0" indent="0" algn="ctr" rtl="0">
              <a:lnSpc>
                <a:spcPct val="160000"/>
              </a:lnSpc>
              <a:spcBef>
                <a:spcPts val="0"/>
              </a:spcBef>
              <a:spcAft>
                <a:spcPts val="0"/>
              </a:spcAft>
              <a:buNone/>
            </a:pPr>
            <a:r>
              <a:rPr lang="en-NZ" sz="2000" b="1" i="1" u="none" strike="noStrike" cap="none">
                <a:solidFill>
                  <a:srgbClr val="000000"/>
                </a:solidFill>
                <a:latin typeface="Corbel"/>
                <a:ea typeface="Corbel"/>
                <a:cs typeface="Corbel"/>
                <a:sym typeface="Corbel"/>
              </a:rPr>
              <a:t>“Our greatest glory is not in never falling, </a:t>
            </a:r>
            <a:endParaRPr/>
          </a:p>
          <a:p>
            <a:pPr marL="118871" marR="0" lvl="0" indent="0" algn="ctr" rtl="0">
              <a:lnSpc>
                <a:spcPct val="160000"/>
              </a:lnSpc>
              <a:spcBef>
                <a:spcPts val="0"/>
              </a:spcBef>
              <a:spcAft>
                <a:spcPts val="0"/>
              </a:spcAft>
              <a:buNone/>
            </a:pPr>
            <a:r>
              <a:rPr lang="en-NZ" sz="2000" b="1" i="1" u="none" strike="noStrike" cap="none">
                <a:solidFill>
                  <a:srgbClr val="000000"/>
                </a:solidFill>
                <a:latin typeface="Corbel"/>
                <a:ea typeface="Corbel"/>
                <a:cs typeface="Corbel"/>
                <a:sym typeface="Corbel"/>
              </a:rPr>
              <a:t>but in rising every time we fall”</a:t>
            </a:r>
            <a:endParaRPr/>
          </a:p>
          <a:p>
            <a:pPr marL="118871" marR="0" lvl="0" indent="0" algn="ctr" rtl="0">
              <a:lnSpc>
                <a:spcPct val="160000"/>
              </a:lnSpc>
              <a:spcBef>
                <a:spcPts val="0"/>
              </a:spcBef>
              <a:spcAft>
                <a:spcPts val="0"/>
              </a:spcAft>
              <a:buNone/>
            </a:pPr>
            <a:r>
              <a:rPr lang="en-NZ" sz="2000" b="1" i="0" u="none" strike="noStrike" cap="none">
                <a:solidFill>
                  <a:srgbClr val="000000"/>
                </a:solidFill>
                <a:latin typeface="Corbel"/>
                <a:ea typeface="Corbel"/>
                <a:cs typeface="Corbel"/>
                <a:sym typeface="Corbel"/>
              </a:rPr>
              <a:t>Confucius (551-479 BC)</a:t>
            </a:r>
            <a:endParaRPr sz="2000" b="0" i="0" u="none" strike="noStrike" cap="none">
              <a:solidFill>
                <a:srgbClr val="000000"/>
              </a:solidFill>
              <a:latin typeface="Corbel"/>
              <a:ea typeface="Corbel"/>
              <a:cs typeface="Corbel"/>
              <a:sym typeface="Corbel"/>
            </a:endParaRPr>
          </a:p>
        </p:txBody>
      </p:sp>
      <p:sp>
        <p:nvSpPr>
          <p:cNvPr id="607" name="Google Shape;607;p28"/>
          <p:cNvSpPr/>
          <p:nvPr/>
        </p:nvSpPr>
        <p:spPr>
          <a:xfrm>
            <a:off x="1981200" y="2771300"/>
            <a:ext cx="8153400" cy="3163677"/>
          </a:xfrm>
          <a:prstGeom prst="rect">
            <a:avLst/>
          </a:prstGeom>
          <a:noFill/>
          <a:ln>
            <a:noFill/>
          </a:ln>
        </p:spPr>
        <p:txBody>
          <a:bodyPr spcFirstLastPara="1" wrap="square" lIns="91425" tIns="45700" rIns="91425" bIns="45700" anchor="t" anchorCtr="0">
            <a:noAutofit/>
          </a:bodyPr>
          <a:lstStyle/>
          <a:p>
            <a:pPr marL="118871" marR="0" lvl="0" indent="0" algn="ctr" rtl="0">
              <a:lnSpc>
                <a:spcPct val="160000"/>
              </a:lnSpc>
              <a:spcBef>
                <a:spcPts val="0"/>
              </a:spcBef>
              <a:spcAft>
                <a:spcPts val="0"/>
              </a:spcAft>
              <a:buNone/>
            </a:pPr>
            <a:r>
              <a:rPr lang="en-NZ" sz="3200" b="1" i="1" u="none" strike="noStrike" cap="none" dirty="0">
                <a:solidFill>
                  <a:srgbClr val="414141"/>
                </a:solidFill>
                <a:latin typeface="Corbel"/>
                <a:ea typeface="Corbel"/>
                <a:cs typeface="Corbel"/>
                <a:sym typeface="Corbel"/>
              </a:rPr>
              <a:t>“</a:t>
            </a:r>
            <a:r>
              <a:rPr lang="en-NZ" sz="3200" b="1" i="1" dirty="0">
                <a:solidFill>
                  <a:srgbClr val="414141"/>
                </a:solidFill>
                <a:latin typeface="Corbel"/>
                <a:ea typeface="Corbel"/>
                <a:cs typeface="Corbel"/>
                <a:sym typeface="Corbel"/>
              </a:rPr>
              <a:t>Vinh </a:t>
            </a:r>
            <a:r>
              <a:rPr lang="en-NZ" sz="3200" b="1" i="1" dirty="0" err="1">
                <a:solidFill>
                  <a:srgbClr val="414141"/>
                </a:solidFill>
                <a:latin typeface="Corbel"/>
                <a:ea typeface="Corbel"/>
                <a:cs typeface="Corbel"/>
                <a:sym typeface="Corbel"/>
              </a:rPr>
              <a:t>quang</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lớn</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nhất</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của</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chúng</a:t>
            </a:r>
            <a:r>
              <a:rPr lang="en-NZ" sz="3200" b="1" i="1" dirty="0">
                <a:solidFill>
                  <a:srgbClr val="414141"/>
                </a:solidFill>
                <a:latin typeface="Corbel"/>
                <a:ea typeface="Corbel"/>
                <a:cs typeface="Corbel"/>
                <a:sym typeface="Corbel"/>
              </a:rPr>
              <a:t> ta </a:t>
            </a:r>
            <a:r>
              <a:rPr lang="en-NZ" sz="3200" b="1" i="1" dirty="0" err="1">
                <a:solidFill>
                  <a:srgbClr val="414141"/>
                </a:solidFill>
                <a:latin typeface="Corbel"/>
                <a:ea typeface="Corbel"/>
                <a:cs typeface="Corbel"/>
                <a:sym typeface="Corbel"/>
              </a:rPr>
              <a:t>không</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phải</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là</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không</a:t>
            </a:r>
            <a:r>
              <a:rPr lang="en-NZ" sz="3200" b="1" i="1" dirty="0">
                <a:solidFill>
                  <a:srgbClr val="414141"/>
                </a:solidFill>
                <a:latin typeface="Corbel"/>
                <a:ea typeface="Corbel"/>
                <a:cs typeface="Corbel"/>
                <a:sym typeface="Corbel"/>
              </a:rPr>
              <a:t> bao </a:t>
            </a:r>
            <a:r>
              <a:rPr lang="en-NZ" sz="3200" b="1" i="1" dirty="0" err="1">
                <a:solidFill>
                  <a:srgbClr val="414141"/>
                </a:solidFill>
                <a:latin typeface="Corbel"/>
                <a:ea typeface="Corbel"/>
                <a:cs typeface="Corbel"/>
                <a:sym typeface="Corbel"/>
              </a:rPr>
              <a:t>giờ</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vấp</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ngã</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mà</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là</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biết</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đứng</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dậy</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sau</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mỗi</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lần</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vấp</a:t>
            </a:r>
            <a:r>
              <a:rPr lang="en-NZ" sz="3200" b="1" i="1" dirty="0">
                <a:solidFill>
                  <a:srgbClr val="414141"/>
                </a:solidFill>
                <a:latin typeface="Corbel"/>
                <a:ea typeface="Corbel"/>
                <a:cs typeface="Corbel"/>
                <a:sym typeface="Corbel"/>
              </a:rPr>
              <a:t> </a:t>
            </a:r>
            <a:r>
              <a:rPr lang="en-NZ" sz="3200" b="1" i="1" dirty="0" err="1">
                <a:solidFill>
                  <a:srgbClr val="414141"/>
                </a:solidFill>
                <a:latin typeface="Corbel"/>
                <a:ea typeface="Corbel"/>
                <a:cs typeface="Corbel"/>
                <a:sym typeface="Corbel"/>
              </a:rPr>
              <a:t>ngã</a:t>
            </a:r>
            <a:r>
              <a:rPr lang="en-NZ" sz="3200" b="1" i="1" u="none" strike="noStrike" cap="none" dirty="0">
                <a:solidFill>
                  <a:srgbClr val="414141"/>
                </a:solidFill>
                <a:latin typeface="Corbel"/>
                <a:ea typeface="Corbel"/>
                <a:cs typeface="Corbel"/>
                <a:sym typeface="Corbel"/>
              </a:rPr>
              <a:t>”</a:t>
            </a:r>
            <a:endParaRPr sz="3200" dirty="0">
              <a:solidFill>
                <a:srgbClr val="414141"/>
              </a:solidFill>
            </a:endParaRPr>
          </a:p>
          <a:p>
            <a:pPr marL="118871" marR="0" lvl="0" indent="0" algn="ctr" rtl="0">
              <a:lnSpc>
                <a:spcPct val="160000"/>
              </a:lnSpc>
              <a:spcBef>
                <a:spcPts val="0"/>
              </a:spcBef>
              <a:spcAft>
                <a:spcPts val="0"/>
              </a:spcAft>
              <a:buNone/>
            </a:pPr>
            <a:r>
              <a:rPr lang="en-NZ" sz="3200" b="1" dirty="0" err="1">
                <a:solidFill>
                  <a:srgbClr val="414141"/>
                </a:solidFill>
                <a:latin typeface="Corbel"/>
                <a:ea typeface="Corbel"/>
                <a:cs typeface="Corbel"/>
                <a:sym typeface="Corbel"/>
              </a:rPr>
              <a:t>Khổng</a:t>
            </a:r>
            <a:r>
              <a:rPr lang="en-NZ" sz="3200" b="1" dirty="0">
                <a:solidFill>
                  <a:srgbClr val="414141"/>
                </a:solidFill>
                <a:latin typeface="Corbel"/>
                <a:ea typeface="Corbel"/>
                <a:cs typeface="Corbel"/>
                <a:sym typeface="Corbel"/>
              </a:rPr>
              <a:t> </a:t>
            </a:r>
            <a:r>
              <a:rPr lang="en-NZ" sz="3200" b="1" dirty="0" err="1">
                <a:solidFill>
                  <a:srgbClr val="414141"/>
                </a:solidFill>
                <a:latin typeface="Corbel"/>
                <a:ea typeface="Corbel"/>
                <a:cs typeface="Corbel"/>
                <a:sym typeface="Corbel"/>
              </a:rPr>
              <a:t>tử</a:t>
            </a:r>
            <a:r>
              <a:rPr lang="en-NZ" sz="3200" b="1" dirty="0">
                <a:solidFill>
                  <a:srgbClr val="414141"/>
                </a:solidFill>
                <a:latin typeface="Corbel"/>
                <a:ea typeface="Corbel"/>
                <a:cs typeface="Corbel"/>
                <a:sym typeface="Corbel"/>
              </a:rPr>
              <a:t> </a:t>
            </a:r>
            <a:r>
              <a:rPr lang="en-NZ" sz="3200" b="1" i="0" u="none" strike="noStrike" cap="none" dirty="0">
                <a:solidFill>
                  <a:srgbClr val="414141"/>
                </a:solidFill>
                <a:latin typeface="Corbel"/>
                <a:ea typeface="Corbel"/>
                <a:cs typeface="Corbel"/>
                <a:sym typeface="Corbel"/>
              </a:rPr>
              <a:t>(551-479 </a:t>
            </a:r>
            <a:r>
              <a:rPr lang="en-NZ" sz="3200" b="1" dirty="0">
                <a:solidFill>
                  <a:srgbClr val="414141"/>
                </a:solidFill>
                <a:latin typeface="Corbel"/>
                <a:ea typeface="Corbel"/>
                <a:cs typeface="Corbel"/>
                <a:sym typeface="Corbel"/>
              </a:rPr>
              <a:t>TCN</a:t>
            </a:r>
            <a:r>
              <a:rPr lang="en-NZ" sz="3200" b="1" i="0" u="none" strike="noStrike" cap="none" dirty="0">
                <a:solidFill>
                  <a:srgbClr val="414141"/>
                </a:solidFill>
                <a:latin typeface="Corbel"/>
                <a:ea typeface="Corbel"/>
                <a:cs typeface="Corbel"/>
                <a:sym typeface="Corbel"/>
              </a:rPr>
              <a:t>)</a:t>
            </a:r>
            <a:endParaRPr sz="3200" b="0" i="0" u="none" strike="noStrike" cap="none" dirty="0">
              <a:solidFill>
                <a:srgbClr val="414141"/>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9"/>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FF00"/>
              </a:buClr>
              <a:buSzPts val="2000"/>
              <a:buFont typeface="Corbel"/>
              <a:buNone/>
            </a:pPr>
            <a:r>
              <a:rPr lang="en-NZ" sz="2900">
                <a:solidFill>
                  <a:srgbClr val="FFFF00"/>
                </a:solidFill>
              </a:rPr>
              <a:t>As a role model do you demonstrate for children to copy:</a:t>
            </a:r>
            <a:endParaRPr sz="2900">
              <a:solidFill>
                <a:srgbClr val="FFFF00"/>
              </a:solidFill>
            </a:endParaRPr>
          </a:p>
          <a:p>
            <a:pPr marL="0" lvl="0" indent="0" algn="l" rtl="0">
              <a:spcBef>
                <a:spcPts val="0"/>
              </a:spcBef>
              <a:spcAft>
                <a:spcPts val="0"/>
              </a:spcAft>
              <a:buClr>
                <a:srgbClr val="FFFF00"/>
              </a:buClr>
              <a:buSzPts val="2000"/>
              <a:buFont typeface="Corbel"/>
              <a:buNone/>
            </a:pPr>
            <a:r>
              <a:rPr lang="en-NZ" sz="2900" b="0" i="1">
                <a:solidFill>
                  <a:srgbClr val="FFFF00"/>
                </a:solidFill>
              </a:rPr>
              <a:t>Khi làm gương cho trẻ, anh/chị có làm mẫu cho trẻ:</a:t>
            </a:r>
            <a:endParaRPr sz="2900" b="0" i="1">
              <a:solidFill>
                <a:srgbClr val="FFFF00"/>
              </a:solidFill>
            </a:endParaRPr>
          </a:p>
        </p:txBody>
      </p:sp>
      <p:sp>
        <p:nvSpPr>
          <p:cNvPr id="614" name="Google Shape;614;p29"/>
          <p:cNvSpPr txBox="1">
            <a:spLocks noGrp="1"/>
          </p:cNvSpPr>
          <p:nvPr>
            <p:ph type="body" idx="1"/>
          </p:nvPr>
        </p:nvSpPr>
        <p:spPr>
          <a:xfrm>
            <a:off x="495300" y="1676399"/>
            <a:ext cx="11087100" cy="5026153"/>
          </a:xfrm>
          <a:prstGeom prst="rect">
            <a:avLst/>
          </a:prstGeom>
          <a:noFill/>
          <a:ln>
            <a:noFill/>
          </a:ln>
        </p:spPr>
        <p:txBody>
          <a:bodyPr spcFirstLastPara="1" wrap="square" lIns="54850" tIns="91425" rIns="91425" bIns="45700" anchor="t" anchorCtr="0">
            <a:normAutofit/>
          </a:bodyPr>
          <a:lstStyle/>
          <a:p>
            <a:pPr marL="731520" lvl="1" indent="-274319" algn="l" rtl="0">
              <a:lnSpc>
                <a:spcPct val="110000"/>
              </a:lnSpc>
              <a:spcBef>
                <a:spcPts val="600"/>
              </a:spcBef>
              <a:spcAft>
                <a:spcPts val="600"/>
              </a:spcAft>
              <a:buSzPts val="1800"/>
              <a:buChar char="▪"/>
            </a:pPr>
            <a:r>
              <a:rPr lang="en-NZ" sz="2000" dirty="0"/>
              <a:t>A willingness to challenge yourself and constantly learn new things?</a:t>
            </a:r>
            <a:endParaRPr sz="2000" dirty="0"/>
          </a:p>
          <a:p>
            <a:pPr marL="731520" lvl="0" indent="0" algn="l" rtl="0">
              <a:lnSpc>
                <a:spcPct val="110000"/>
              </a:lnSpc>
              <a:spcBef>
                <a:spcPts val="600"/>
              </a:spcBef>
              <a:spcAft>
                <a:spcPts val="600"/>
              </a:spcAft>
              <a:buNone/>
            </a:pPr>
            <a:r>
              <a:rPr lang="en-NZ" sz="2400" i="1" dirty="0">
                <a:solidFill>
                  <a:srgbClr val="414141"/>
                </a:solidFill>
              </a:rPr>
              <a:t>Tinh </a:t>
            </a:r>
            <a:r>
              <a:rPr lang="en-NZ" sz="2400" i="1" dirty="0" err="1">
                <a:solidFill>
                  <a:srgbClr val="414141"/>
                </a:solidFill>
              </a:rPr>
              <a:t>thần</a:t>
            </a:r>
            <a:r>
              <a:rPr lang="en-NZ" sz="2400" i="1" dirty="0">
                <a:solidFill>
                  <a:srgbClr val="414141"/>
                </a:solidFill>
              </a:rPr>
              <a:t> </a:t>
            </a:r>
            <a:r>
              <a:rPr lang="en-NZ" sz="2400" i="1" dirty="0" err="1">
                <a:solidFill>
                  <a:srgbClr val="414141"/>
                </a:solidFill>
              </a:rPr>
              <a:t>sẵn</a:t>
            </a:r>
            <a:r>
              <a:rPr lang="en-NZ" sz="2400" i="1" dirty="0">
                <a:solidFill>
                  <a:srgbClr val="414141"/>
                </a:solidFill>
              </a:rPr>
              <a:t> </a:t>
            </a:r>
            <a:r>
              <a:rPr lang="en-NZ" sz="2400" i="1" dirty="0" err="1">
                <a:solidFill>
                  <a:srgbClr val="414141"/>
                </a:solidFill>
              </a:rPr>
              <a:t>sàng</a:t>
            </a:r>
            <a:r>
              <a:rPr lang="en-NZ" sz="2400" i="1" dirty="0">
                <a:solidFill>
                  <a:srgbClr val="414141"/>
                </a:solidFill>
              </a:rPr>
              <a:t> </a:t>
            </a:r>
            <a:r>
              <a:rPr lang="en-NZ" sz="2400" i="1" dirty="0" err="1">
                <a:solidFill>
                  <a:srgbClr val="414141"/>
                </a:solidFill>
              </a:rPr>
              <a:t>thử</a:t>
            </a:r>
            <a:r>
              <a:rPr lang="en-NZ" sz="2400" i="1" dirty="0">
                <a:solidFill>
                  <a:srgbClr val="414141"/>
                </a:solidFill>
              </a:rPr>
              <a:t> </a:t>
            </a:r>
            <a:r>
              <a:rPr lang="en-NZ" sz="2400" i="1" dirty="0" err="1">
                <a:solidFill>
                  <a:srgbClr val="414141"/>
                </a:solidFill>
              </a:rPr>
              <a:t>thách</a:t>
            </a:r>
            <a:r>
              <a:rPr lang="en-NZ" sz="2400" i="1" dirty="0">
                <a:solidFill>
                  <a:srgbClr val="414141"/>
                </a:solidFill>
              </a:rPr>
              <a:t> </a:t>
            </a:r>
            <a:r>
              <a:rPr lang="en-NZ" sz="2400" i="1" dirty="0" err="1">
                <a:solidFill>
                  <a:srgbClr val="414141"/>
                </a:solidFill>
              </a:rPr>
              <a:t>bản</a:t>
            </a:r>
            <a:r>
              <a:rPr lang="en-NZ" sz="2400" i="1" dirty="0">
                <a:solidFill>
                  <a:srgbClr val="414141"/>
                </a:solidFill>
              </a:rPr>
              <a:t> </a:t>
            </a:r>
            <a:r>
              <a:rPr lang="en-NZ" sz="2400" i="1" dirty="0" err="1">
                <a:solidFill>
                  <a:srgbClr val="414141"/>
                </a:solidFill>
              </a:rPr>
              <a:t>thân</a:t>
            </a:r>
            <a:r>
              <a:rPr lang="en-NZ" sz="2400" i="1" dirty="0">
                <a:solidFill>
                  <a:srgbClr val="414141"/>
                </a:solidFill>
              </a:rPr>
              <a:t> </a:t>
            </a:r>
            <a:r>
              <a:rPr lang="en-NZ" sz="2400" i="1" dirty="0" err="1">
                <a:solidFill>
                  <a:srgbClr val="414141"/>
                </a:solidFill>
              </a:rPr>
              <a:t>và</a:t>
            </a:r>
            <a:r>
              <a:rPr lang="en-NZ" sz="2400" i="1" dirty="0">
                <a:solidFill>
                  <a:srgbClr val="414141"/>
                </a:solidFill>
              </a:rPr>
              <a:t> </a:t>
            </a:r>
            <a:r>
              <a:rPr lang="en-NZ" sz="2400" i="1" dirty="0" err="1">
                <a:solidFill>
                  <a:srgbClr val="414141"/>
                </a:solidFill>
              </a:rPr>
              <a:t>liên</a:t>
            </a:r>
            <a:r>
              <a:rPr lang="en-NZ" sz="2400" i="1" dirty="0">
                <a:solidFill>
                  <a:srgbClr val="414141"/>
                </a:solidFill>
              </a:rPr>
              <a:t> </a:t>
            </a:r>
            <a:r>
              <a:rPr lang="en-NZ" sz="2400" i="1" dirty="0" err="1">
                <a:solidFill>
                  <a:srgbClr val="414141"/>
                </a:solidFill>
              </a:rPr>
              <a:t>tục</a:t>
            </a:r>
            <a:r>
              <a:rPr lang="en-NZ" sz="2400" i="1" dirty="0">
                <a:solidFill>
                  <a:srgbClr val="414141"/>
                </a:solidFill>
              </a:rPr>
              <a:t> </a:t>
            </a:r>
            <a:r>
              <a:rPr lang="en-NZ" sz="2400" i="1" dirty="0" err="1">
                <a:solidFill>
                  <a:srgbClr val="414141"/>
                </a:solidFill>
              </a:rPr>
              <a:t>học</a:t>
            </a:r>
            <a:r>
              <a:rPr lang="en-NZ" sz="2400" i="1" dirty="0">
                <a:solidFill>
                  <a:srgbClr val="414141"/>
                </a:solidFill>
              </a:rPr>
              <a:t> </a:t>
            </a:r>
            <a:r>
              <a:rPr lang="en-NZ" sz="2400" i="1" dirty="0" err="1">
                <a:solidFill>
                  <a:srgbClr val="414141"/>
                </a:solidFill>
              </a:rPr>
              <a:t>hỏi</a:t>
            </a:r>
            <a:r>
              <a:rPr lang="en-NZ" sz="2400" i="1" dirty="0">
                <a:solidFill>
                  <a:srgbClr val="414141"/>
                </a:solidFill>
              </a:rPr>
              <a:t> </a:t>
            </a:r>
            <a:r>
              <a:rPr lang="en-NZ" sz="2400" i="1" dirty="0" err="1">
                <a:solidFill>
                  <a:srgbClr val="414141"/>
                </a:solidFill>
              </a:rPr>
              <a:t>những</a:t>
            </a:r>
            <a:r>
              <a:rPr lang="en-NZ" sz="2400" i="1" dirty="0">
                <a:solidFill>
                  <a:srgbClr val="414141"/>
                </a:solidFill>
              </a:rPr>
              <a:t> </a:t>
            </a:r>
            <a:r>
              <a:rPr lang="en-NZ" sz="2400" i="1" dirty="0" err="1">
                <a:solidFill>
                  <a:srgbClr val="414141"/>
                </a:solidFill>
              </a:rPr>
              <a:t>điều</a:t>
            </a:r>
            <a:r>
              <a:rPr lang="en-NZ" sz="2400" i="1" dirty="0">
                <a:solidFill>
                  <a:srgbClr val="414141"/>
                </a:solidFill>
              </a:rPr>
              <a:t> </a:t>
            </a:r>
            <a:r>
              <a:rPr lang="en-NZ" sz="2400" i="1" dirty="0" err="1">
                <a:solidFill>
                  <a:srgbClr val="414141"/>
                </a:solidFill>
              </a:rPr>
              <a:t>mới</a:t>
            </a:r>
            <a:r>
              <a:rPr lang="en-NZ" sz="2400" i="1" dirty="0">
                <a:solidFill>
                  <a:srgbClr val="414141"/>
                </a:solidFill>
              </a:rPr>
              <a:t>?</a:t>
            </a:r>
            <a:endParaRPr sz="2400" i="1" dirty="0">
              <a:solidFill>
                <a:srgbClr val="414141"/>
              </a:solidFill>
            </a:endParaRPr>
          </a:p>
          <a:p>
            <a:pPr marL="731520" lvl="1" indent="-274319" algn="l" rtl="0">
              <a:lnSpc>
                <a:spcPct val="110000"/>
              </a:lnSpc>
              <a:spcBef>
                <a:spcPts val="600"/>
              </a:spcBef>
              <a:spcAft>
                <a:spcPts val="600"/>
              </a:spcAft>
              <a:buSzPts val="1800"/>
              <a:buChar char="▪"/>
            </a:pPr>
            <a:r>
              <a:rPr lang="en-NZ" sz="2000" dirty="0"/>
              <a:t>The habit of admitting to and learning from all your mistakes?</a:t>
            </a:r>
            <a:endParaRPr sz="2000" dirty="0"/>
          </a:p>
          <a:p>
            <a:pPr marL="731520" lvl="0" indent="0" algn="l" rtl="0">
              <a:lnSpc>
                <a:spcPct val="110000"/>
              </a:lnSpc>
              <a:spcBef>
                <a:spcPts val="600"/>
              </a:spcBef>
              <a:spcAft>
                <a:spcPts val="600"/>
              </a:spcAft>
              <a:buNone/>
            </a:pPr>
            <a:r>
              <a:rPr lang="en-NZ" sz="2400" i="1" dirty="0" err="1">
                <a:solidFill>
                  <a:srgbClr val="414141"/>
                </a:solidFill>
              </a:rPr>
              <a:t>Thói</a:t>
            </a:r>
            <a:r>
              <a:rPr lang="en-NZ" sz="2400" i="1" dirty="0">
                <a:solidFill>
                  <a:srgbClr val="414141"/>
                </a:solidFill>
              </a:rPr>
              <a:t> </a:t>
            </a:r>
            <a:r>
              <a:rPr lang="en-NZ" sz="2400" i="1" dirty="0" err="1">
                <a:solidFill>
                  <a:srgbClr val="414141"/>
                </a:solidFill>
              </a:rPr>
              <a:t>quen</a:t>
            </a:r>
            <a:r>
              <a:rPr lang="en-NZ" sz="2400" i="1" dirty="0">
                <a:solidFill>
                  <a:srgbClr val="414141"/>
                </a:solidFill>
              </a:rPr>
              <a:t> </a:t>
            </a:r>
            <a:r>
              <a:rPr lang="en-NZ" sz="2400" i="1" dirty="0" err="1">
                <a:solidFill>
                  <a:srgbClr val="414141"/>
                </a:solidFill>
              </a:rPr>
              <a:t>chấp</a:t>
            </a:r>
            <a:r>
              <a:rPr lang="en-NZ" sz="2400" i="1" dirty="0">
                <a:solidFill>
                  <a:srgbClr val="414141"/>
                </a:solidFill>
              </a:rPr>
              <a:t> </a:t>
            </a:r>
            <a:r>
              <a:rPr lang="en-NZ" sz="2400" i="1" dirty="0" err="1">
                <a:solidFill>
                  <a:srgbClr val="414141"/>
                </a:solidFill>
              </a:rPr>
              <a:t>nhận</a:t>
            </a:r>
            <a:r>
              <a:rPr lang="en-NZ" sz="2400" i="1" dirty="0">
                <a:solidFill>
                  <a:srgbClr val="414141"/>
                </a:solidFill>
              </a:rPr>
              <a:t> </a:t>
            </a:r>
            <a:r>
              <a:rPr lang="en-NZ" sz="2400" i="1" dirty="0" err="1">
                <a:solidFill>
                  <a:srgbClr val="414141"/>
                </a:solidFill>
              </a:rPr>
              <a:t>sai</a:t>
            </a:r>
            <a:r>
              <a:rPr lang="en-NZ" sz="2400" i="1" dirty="0">
                <a:solidFill>
                  <a:srgbClr val="414141"/>
                </a:solidFill>
              </a:rPr>
              <a:t> </a:t>
            </a:r>
            <a:r>
              <a:rPr lang="en-NZ" sz="2400" i="1" dirty="0" err="1">
                <a:solidFill>
                  <a:srgbClr val="414141"/>
                </a:solidFill>
              </a:rPr>
              <a:t>lầm</a:t>
            </a:r>
            <a:r>
              <a:rPr lang="en-NZ" sz="2400" i="1" dirty="0">
                <a:solidFill>
                  <a:srgbClr val="414141"/>
                </a:solidFill>
              </a:rPr>
              <a:t> </a:t>
            </a:r>
            <a:r>
              <a:rPr lang="en-NZ" sz="2400" i="1" dirty="0" err="1">
                <a:solidFill>
                  <a:srgbClr val="414141"/>
                </a:solidFill>
              </a:rPr>
              <a:t>và</a:t>
            </a:r>
            <a:r>
              <a:rPr lang="en-NZ" sz="2400" i="1" dirty="0">
                <a:solidFill>
                  <a:srgbClr val="414141"/>
                </a:solidFill>
              </a:rPr>
              <a:t> </a:t>
            </a:r>
            <a:r>
              <a:rPr lang="en-NZ" sz="2400" i="1" dirty="0" err="1">
                <a:solidFill>
                  <a:srgbClr val="414141"/>
                </a:solidFill>
              </a:rPr>
              <a:t>học</a:t>
            </a:r>
            <a:r>
              <a:rPr lang="en-NZ" sz="2400" i="1" dirty="0">
                <a:solidFill>
                  <a:srgbClr val="414141"/>
                </a:solidFill>
              </a:rPr>
              <a:t> </a:t>
            </a:r>
            <a:r>
              <a:rPr lang="en-NZ" sz="2400" i="1" dirty="0" err="1">
                <a:solidFill>
                  <a:srgbClr val="414141"/>
                </a:solidFill>
              </a:rPr>
              <a:t>từ</a:t>
            </a:r>
            <a:r>
              <a:rPr lang="en-NZ" sz="2400" i="1" dirty="0">
                <a:solidFill>
                  <a:srgbClr val="414141"/>
                </a:solidFill>
              </a:rPr>
              <a:t> </a:t>
            </a:r>
            <a:r>
              <a:rPr lang="en-NZ" sz="2400" i="1" dirty="0" err="1">
                <a:solidFill>
                  <a:srgbClr val="414141"/>
                </a:solidFill>
              </a:rPr>
              <a:t>tất</a:t>
            </a:r>
            <a:r>
              <a:rPr lang="en-NZ" sz="2400" i="1" dirty="0">
                <a:solidFill>
                  <a:srgbClr val="414141"/>
                </a:solidFill>
              </a:rPr>
              <a:t> </a:t>
            </a:r>
            <a:r>
              <a:rPr lang="en-NZ" sz="2400" i="1" dirty="0" err="1">
                <a:solidFill>
                  <a:srgbClr val="414141"/>
                </a:solidFill>
              </a:rPr>
              <a:t>cả</a:t>
            </a:r>
            <a:r>
              <a:rPr lang="en-NZ" sz="2400" i="1" dirty="0">
                <a:solidFill>
                  <a:srgbClr val="414141"/>
                </a:solidFill>
              </a:rPr>
              <a:t> </a:t>
            </a:r>
            <a:r>
              <a:rPr lang="en-NZ" sz="2400" i="1" dirty="0" err="1">
                <a:solidFill>
                  <a:srgbClr val="414141"/>
                </a:solidFill>
              </a:rPr>
              <a:t>những</a:t>
            </a:r>
            <a:r>
              <a:rPr lang="en-NZ" sz="2400" i="1" dirty="0">
                <a:solidFill>
                  <a:srgbClr val="414141"/>
                </a:solidFill>
              </a:rPr>
              <a:t> </a:t>
            </a:r>
            <a:r>
              <a:rPr lang="en-NZ" sz="2400" i="1" dirty="0" err="1">
                <a:solidFill>
                  <a:srgbClr val="414141"/>
                </a:solidFill>
              </a:rPr>
              <a:t>sai</a:t>
            </a:r>
            <a:r>
              <a:rPr lang="en-NZ" sz="2400" i="1" dirty="0">
                <a:solidFill>
                  <a:srgbClr val="414141"/>
                </a:solidFill>
              </a:rPr>
              <a:t> </a:t>
            </a:r>
            <a:r>
              <a:rPr lang="en-NZ" sz="2400" i="1" dirty="0" err="1">
                <a:solidFill>
                  <a:srgbClr val="414141"/>
                </a:solidFill>
              </a:rPr>
              <a:t>lầm</a:t>
            </a:r>
            <a:r>
              <a:rPr lang="en-NZ" sz="2400" i="1" dirty="0">
                <a:solidFill>
                  <a:srgbClr val="414141"/>
                </a:solidFill>
              </a:rPr>
              <a:t> </a:t>
            </a:r>
            <a:r>
              <a:rPr lang="en-NZ" sz="2400" i="1" dirty="0" err="1">
                <a:solidFill>
                  <a:srgbClr val="414141"/>
                </a:solidFill>
              </a:rPr>
              <a:t>của</a:t>
            </a:r>
            <a:r>
              <a:rPr lang="en-NZ" sz="2400" i="1" dirty="0">
                <a:solidFill>
                  <a:srgbClr val="414141"/>
                </a:solidFill>
              </a:rPr>
              <a:t> </a:t>
            </a:r>
            <a:r>
              <a:rPr lang="en-NZ" sz="2400" i="1" dirty="0" err="1">
                <a:solidFill>
                  <a:srgbClr val="414141"/>
                </a:solidFill>
              </a:rPr>
              <a:t>mình</a:t>
            </a:r>
            <a:r>
              <a:rPr lang="en-NZ" sz="2400" i="1" dirty="0">
                <a:solidFill>
                  <a:srgbClr val="414141"/>
                </a:solidFill>
              </a:rPr>
              <a:t>?</a:t>
            </a:r>
            <a:endParaRPr sz="2400" i="1" dirty="0">
              <a:solidFill>
                <a:srgbClr val="414141"/>
              </a:solidFill>
            </a:endParaRPr>
          </a:p>
          <a:p>
            <a:pPr marL="996696" lvl="2" indent="-228600" algn="l" rtl="0">
              <a:lnSpc>
                <a:spcPct val="110000"/>
              </a:lnSpc>
              <a:spcBef>
                <a:spcPts val="600"/>
              </a:spcBef>
              <a:spcAft>
                <a:spcPts val="600"/>
              </a:spcAft>
              <a:buSzPts val="2000"/>
              <a:buChar char="▪"/>
            </a:pPr>
            <a:r>
              <a:rPr lang="en-NZ" sz="2000" dirty="0"/>
              <a:t>What does that take?</a:t>
            </a:r>
            <a:endParaRPr sz="2000" dirty="0"/>
          </a:p>
          <a:p>
            <a:pPr marL="996696" lvl="0" indent="0" algn="l" rtl="0">
              <a:lnSpc>
                <a:spcPct val="110000"/>
              </a:lnSpc>
              <a:spcBef>
                <a:spcPts val="600"/>
              </a:spcBef>
              <a:spcAft>
                <a:spcPts val="600"/>
              </a:spcAft>
              <a:buNone/>
            </a:pPr>
            <a:r>
              <a:rPr lang="en-NZ" sz="2400" i="1" dirty="0" err="1">
                <a:solidFill>
                  <a:srgbClr val="414141"/>
                </a:solidFill>
              </a:rPr>
              <a:t>Điều</a:t>
            </a:r>
            <a:r>
              <a:rPr lang="en-NZ" sz="2400" i="1" dirty="0">
                <a:solidFill>
                  <a:srgbClr val="414141"/>
                </a:solidFill>
              </a:rPr>
              <a:t> </a:t>
            </a:r>
            <a:r>
              <a:rPr lang="en-NZ" sz="2400" i="1" dirty="0" err="1">
                <a:solidFill>
                  <a:srgbClr val="414141"/>
                </a:solidFill>
              </a:rPr>
              <a:t>đó</a:t>
            </a:r>
            <a:r>
              <a:rPr lang="en-NZ" sz="2400" i="1" dirty="0">
                <a:solidFill>
                  <a:srgbClr val="414141"/>
                </a:solidFill>
              </a:rPr>
              <a:t> </a:t>
            </a:r>
            <a:r>
              <a:rPr lang="en-NZ" sz="2400" i="1" dirty="0" err="1">
                <a:solidFill>
                  <a:srgbClr val="414141"/>
                </a:solidFill>
              </a:rPr>
              <a:t>đòi</a:t>
            </a:r>
            <a:r>
              <a:rPr lang="en-NZ" sz="2400" i="1" dirty="0">
                <a:solidFill>
                  <a:srgbClr val="414141"/>
                </a:solidFill>
              </a:rPr>
              <a:t> </a:t>
            </a:r>
            <a:r>
              <a:rPr lang="en-NZ" sz="2400" i="1" dirty="0" err="1">
                <a:solidFill>
                  <a:srgbClr val="414141"/>
                </a:solidFill>
              </a:rPr>
              <a:t>hỏi</a:t>
            </a:r>
            <a:r>
              <a:rPr lang="en-NZ" sz="2400" i="1" dirty="0">
                <a:solidFill>
                  <a:srgbClr val="414141"/>
                </a:solidFill>
              </a:rPr>
              <a:t> </a:t>
            </a:r>
            <a:r>
              <a:rPr lang="en-NZ" sz="2400" i="1" dirty="0" err="1">
                <a:solidFill>
                  <a:srgbClr val="414141"/>
                </a:solidFill>
              </a:rPr>
              <a:t>những</a:t>
            </a:r>
            <a:r>
              <a:rPr lang="en-NZ" sz="2400" i="1" dirty="0">
                <a:solidFill>
                  <a:srgbClr val="414141"/>
                </a:solidFill>
              </a:rPr>
              <a:t> </a:t>
            </a:r>
            <a:r>
              <a:rPr lang="en-NZ" sz="2400" i="1" dirty="0" err="1">
                <a:solidFill>
                  <a:srgbClr val="414141"/>
                </a:solidFill>
              </a:rPr>
              <a:t>gì</a:t>
            </a:r>
            <a:r>
              <a:rPr lang="en-NZ" sz="2400" i="1" dirty="0">
                <a:solidFill>
                  <a:srgbClr val="414141"/>
                </a:solidFill>
              </a:rPr>
              <a:t>?</a:t>
            </a:r>
            <a:endParaRPr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0"/>
          <p:cNvSpPr txBox="1">
            <a:spLocks noGrp="1"/>
          </p:cNvSpPr>
          <p:nvPr>
            <p:ph type="title"/>
          </p:nvPr>
        </p:nvSpPr>
        <p:spPr>
          <a:xfrm>
            <a:off x="1095475" y="311650"/>
            <a:ext cx="8229600" cy="8367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C700"/>
              </a:buClr>
              <a:buSzPts val="2000"/>
              <a:buFont typeface="Corbel"/>
              <a:buNone/>
            </a:pPr>
            <a:r>
              <a:rPr lang="en-NZ" sz="2900"/>
              <a:t>Courage</a:t>
            </a:r>
            <a:endParaRPr sz="2900"/>
          </a:p>
          <a:p>
            <a:pPr marL="0" lvl="0" indent="0" algn="l" rtl="0">
              <a:spcBef>
                <a:spcPts val="0"/>
              </a:spcBef>
              <a:spcAft>
                <a:spcPts val="0"/>
              </a:spcAft>
              <a:buClr>
                <a:srgbClr val="FFC700"/>
              </a:buClr>
              <a:buSzPts val="2000"/>
              <a:buFont typeface="Corbel"/>
              <a:buNone/>
            </a:pPr>
            <a:r>
              <a:rPr lang="en-NZ" sz="2900" b="0" i="1"/>
              <a:t>Sự dũng cảm</a:t>
            </a:r>
            <a:endParaRPr sz="2900" b="0" i="1"/>
          </a:p>
        </p:txBody>
      </p:sp>
      <p:sp>
        <p:nvSpPr>
          <p:cNvPr id="620" name="Google Shape;620;p30"/>
          <p:cNvSpPr txBox="1">
            <a:spLocks noGrp="1"/>
          </p:cNvSpPr>
          <p:nvPr>
            <p:ph type="body" idx="1"/>
          </p:nvPr>
        </p:nvSpPr>
        <p:spPr>
          <a:xfrm>
            <a:off x="977900" y="1676400"/>
            <a:ext cx="11214000" cy="4876800"/>
          </a:xfrm>
          <a:prstGeom prst="rect">
            <a:avLst/>
          </a:prstGeom>
          <a:noFill/>
          <a:ln>
            <a:noFill/>
          </a:ln>
        </p:spPr>
        <p:txBody>
          <a:bodyPr spcFirstLastPara="1" wrap="square" lIns="54850" tIns="91425" rIns="91425" bIns="45700" anchor="t" anchorCtr="0">
            <a:normAutofit fontScale="92500" lnSpcReduction="20000"/>
          </a:bodyPr>
          <a:lstStyle/>
          <a:p>
            <a:pPr marL="438912" lvl="0" indent="-320040" algn="l" rtl="0">
              <a:spcBef>
                <a:spcPts val="0"/>
              </a:spcBef>
              <a:spcAft>
                <a:spcPts val="0"/>
              </a:spcAft>
              <a:buSzPts val="1600"/>
              <a:buChar char="◼"/>
            </a:pPr>
            <a:r>
              <a:rPr lang="en-NZ" sz="2000" dirty="0"/>
              <a:t>What does courage mean?</a:t>
            </a:r>
            <a:endParaRPr sz="2000" dirty="0"/>
          </a:p>
          <a:p>
            <a:pPr marL="438912" lvl="0" indent="0" algn="l" rtl="0">
              <a:spcBef>
                <a:spcPts val="0"/>
              </a:spcBef>
              <a:spcAft>
                <a:spcPts val="0"/>
              </a:spcAft>
              <a:buNone/>
            </a:pPr>
            <a:r>
              <a:rPr lang="en-NZ" sz="2600" i="1" dirty="0">
                <a:solidFill>
                  <a:srgbClr val="414141"/>
                </a:solidFill>
              </a:rPr>
              <a:t>Dũng </a:t>
            </a:r>
            <a:r>
              <a:rPr lang="en-NZ" sz="2600" i="1" dirty="0" err="1">
                <a:solidFill>
                  <a:srgbClr val="414141"/>
                </a:solidFill>
              </a:rPr>
              <a:t>cảm</a:t>
            </a:r>
            <a:r>
              <a:rPr lang="en-NZ" sz="2600" i="1" dirty="0">
                <a:solidFill>
                  <a:srgbClr val="414141"/>
                </a:solidFill>
              </a:rPr>
              <a:t> </a:t>
            </a:r>
            <a:r>
              <a:rPr lang="en-NZ" sz="2600" i="1" dirty="0" err="1">
                <a:solidFill>
                  <a:srgbClr val="414141"/>
                </a:solidFill>
              </a:rPr>
              <a:t>nghĩa</a:t>
            </a:r>
            <a:r>
              <a:rPr lang="en-NZ" sz="2600" i="1" dirty="0">
                <a:solidFill>
                  <a:srgbClr val="414141"/>
                </a:solidFill>
              </a:rPr>
              <a:t> </a:t>
            </a:r>
            <a:r>
              <a:rPr lang="en-NZ" sz="2600" i="1" dirty="0" err="1">
                <a:solidFill>
                  <a:srgbClr val="414141"/>
                </a:solidFill>
              </a:rPr>
              <a:t>là</a:t>
            </a:r>
            <a:r>
              <a:rPr lang="en-NZ" sz="2600" i="1" dirty="0">
                <a:solidFill>
                  <a:srgbClr val="414141"/>
                </a:solidFill>
              </a:rPr>
              <a:t> </a:t>
            </a:r>
            <a:r>
              <a:rPr lang="en-NZ" sz="2600" i="1" dirty="0" err="1">
                <a:solidFill>
                  <a:srgbClr val="414141"/>
                </a:solidFill>
              </a:rPr>
              <a:t>gì</a:t>
            </a:r>
            <a:r>
              <a:rPr lang="en-NZ" sz="2600" i="1" dirty="0">
                <a:solidFill>
                  <a:srgbClr val="414141"/>
                </a:solidFill>
              </a:rPr>
              <a:t>?</a:t>
            </a:r>
            <a:endParaRPr sz="2600" i="1" dirty="0">
              <a:solidFill>
                <a:srgbClr val="414141"/>
              </a:solidFill>
            </a:endParaRPr>
          </a:p>
          <a:p>
            <a:pPr marL="118871" lvl="0" indent="0" algn="l" rtl="0">
              <a:spcBef>
                <a:spcPts val="2400"/>
              </a:spcBef>
              <a:spcAft>
                <a:spcPts val="0"/>
              </a:spcAft>
              <a:buSzPts val="1600"/>
              <a:buNone/>
            </a:pPr>
            <a:r>
              <a:rPr lang="en-NZ" sz="2000" dirty="0"/>
              <a:t>…doing something that you know is going to be hard</a:t>
            </a:r>
            <a:endParaRPr sz="2000" dirty="0"/>
          </a:p>
          <a:p>
            <a:pPr marL="118871" lvl="0" indent="0" algn="l" rtl="0">
              <a:spcBef>
                <a:spcPts val="0"/>
              </a:spcBef>
              <a:spcAft>
                <a:spcPts val="0"/>
              </a:spcAft>
              <a:buSzPts val="1600"/>
              <a:buNone/>
            </a:pPr>
            <a:r>
              <a:rPr lang="en-NZ" sz="2600" dirty="0">
                <a:solidFill>
                  <a:srgbClr val="414141"/>
                </a:solidFill>
              </a:rPr>
              <a:t>… </a:t>
            </a:r>
            <a:r>
              <a:rPr lang="en-NZ" sz="2600" i="1" dirty="0" err="1">
                <a:solidFill>
                  <a:srgbClr val="414141"/>
                </a:solidFill>
              </a:rPr>
              <a:t>làm</a:t>
            </a:r>
            <a:r>
              <a:rPr lang="en-NZ" sz="2600" i="1" dirty="0">
                <a:solidFill>
                  <a:srgbClr val="414141"/>
                </a:solidFill>
              </a:rPr>
              <a:t> </a:t>
            </a:r>
            <a:r>
              <a:rPr lang="en-NZ" sz="2600" i="1" dirty="0" err="1">
                <a:solidFill>
                  <a:srgbClr val="414141"/>
                </a:solidFill>
              </a:rPr>
              <a:t>điều</a:t>
            </a:r>
            <a:r>
              <a:rPr lang="en-NZ" sz="2600" i="1" dirty="0">
                <a:solidFill>
                  <a:srgbClr val="414141"/>
                </a:solidFill>
              </a:rPr>
              <a:t> </a:t>
            </a:r>
            <a:r>
              <a:rPr lang="en-NZ" sz="2600" i="1" dirty="0" err="1">
                <a:solidFill>
                  <a:srgbClr val="414141"/>
                </a:solidFill>
              </a:rPr>
              <a:t>mà</a:t>
            </a:r>
            <a:r>
              <a:rPr lang="en-NZ" sz="2600" i="1" dirty="0">
                <a:solidFill>
                  <a:srgbClr val="414141"/>
                </a:solidFill>
              </a:rPr>
              <a:t> </a:t>
            </a:r>
            <a:r>
              <a:rPr lang="en-NZ" sz="2600" i="1" dirty="0" err="1">
                <a:solidFill>
                  <a:srgbClr val="414141"/>
                </a:solidFill>
              </a:rPr>
              <a:t>mình</a:t>
            </a:r>
            <a:r>
              <a:rPr lang="en-NZ" sz="2600" i="1" dirty="0">
                <a:solidFill>
                  <a:srgbClr val="414141"/>
                </a:solidFill>
              </a:rPr>
              <a:t> </a:t>
            </a:r>
            <a:r>
              <a:rPr lang="en-NZ" sz="2600" i="1" dirty="0" err="1">
                <a:solidFill>
                  <a:srgbClr val="414141"/>
                </a:solidFill>
              </a:rPr>
              <a:t>biết</a:t>
            </a:r>
            <a:r>
              <a:rPr lang="en-NZ" sz="2600" i="1" dirty="0">
                <a:solidFill>
                  <a:srgbClr val="414141"/>
                </a:solidFill>
              </a:rPr>
              <a:t> </a:t>
            </a:r>
            <a:r>
              <a:rPr lang="en-NZ" sz="2600" i="1" dirty="0" err="1">
                <a:solidFill>
                  <a:srgbClr val="414141"/>
                </a:solidFill>
              </a:rPr>
              <a:t>là</a:t>
            </a:r>
            <a:r>
              <a:rPr lang="en-NZ" sz="2600" i="1" dirty="0">
                <a:solidFill>
                  <a:srgbClr val="414141"/>
                </a:solidFill>
              </a:rPr>
              <a:t> </a:t>
            </a:r>
            <a:r>
              <a:rPr lang="en-NZ" sz="2600" i="1" dirty="0" err="1">
                <a:solidFill>
                  <a:srgbClr val="414141"/>
                </a:solidFill>
              </a:rPr>
              <a:t>khó</a:t>
            </a:r>
            <a:endParaRPr sz="2600" i="1" dirty="0">
              <a:solidFill>
                <a:srgbClr val="414141"/>
              </a:solidFill>
            </a:endParaRPr>
          </a:p>
          <a:p>
            <a:pPr marL="118871" lvl="0" indent="0" algn="l" rtl="0">
              <a:spcBef>
                <a:spcPts val="2400"/>
              </a:spcBef>
              <a:spcAft>
                <a:spcPts val="0"/>
              </a:spcAft>
              <a:buSzPts val="1600"/>
              <a:buNone/>
            </a:pPr>
            <a:r>
              <a:rPr lang="en-NZ" sz="2000" dirty="0"/>
              <a:t>…but doing it anyway</a:t>
            </a:r>
            <a:endParaRPr sz="2000" dirty="0"/>
          </a:p>
          <a:p>
            <a:pPr marL="118871" lvl="0" indent="0" algn="l" rtl="0">
              <a:spcBef>
                <a:spcPts val="0"/>
              </a:spcBef>
              <a:spcAft>
                <a:spcPts val="0"/>
              </a:spcAft>
              <a:buSzPts val="1600"/>
              <a:buNone/>
            </a:pPr>
            <a:r>
              <a:rPr lang="en-NZ" sz="2600" dirty="0">
                <a:solidFill>
                  <a:srgbClr val="414141"/>
                </a:solidFill>
              </a:rPr>
              <a:t>… </a:t>
            </a:r>
            <a:r>
              <a:rPr lang="en-NZ" sz="2600" i="1" dirty="0" err="1">
                <a:solidFill>
                  <a:srgbClr val="414141"/>
                </a:solidFill>
              </a:rPr>
              <a:t>nhưng</a:t>
            </a:r>
            <a:r>
              <a:rPr lang="en-NZ" sz="2600" i="1" dirty="0">
                <a:solidFill>
                  <a:srgbClr val="414141"/>
                </a:solidFill>
              </a:rPr>
              <a:t> </a:t>
            </a:r>
            <a:r>
              <a:rPr lang="en-NZ" sz="2600" i="1" dirty="0" err="1">
                <a:solidFill>
                  <a:srgbClr val="414141"/>
                </a:solidFill>
              </a:rPr>
              <a:t>vẫn</a:t>
            </a:r>
            <a:r>
              <a:rPr lang="en-NZ" sz="2600" i="1" dirty="0">
                <a:solidFill>
                  <a:srgbClr val="414141"/>
                </a:solidFill>
              </a:rPr>
              <a:t> </a:t>
            </a:r>
            <a:r>
              <a:rPr lang="en-NZ" sz="2600" i="1" dirty="0" err="1">
                <a:solidFill>
                  <a:srgbClr val="414141"/>
                </a:solidFill>
              </a:rPr>
              <a:t>làm</a:t>
            </a:r>
            <a:endParaRPr sz="2600" i="1" dirty="0">
              <a:solidFill>
                <a:srgbClr val="414141"/>
              </a:solidFill>
            </a:endParaRPr>
          </a:p>
          <a:p>
            <a:pPr marL="438912" lvl="0" indent="-320040" algn="l" rtl="0">
              <a:spcBef>
                <a:spcPts val="2400"/>
              </a:spcBef>
              <a:spcAft>
                <a:spcPts val="0"/>
              </a:spcAft>
              <a:buSzPts val="1600"/>
              <a:buChar char="◼"/>
            </a:pPr>
            <a:r>
              <a:rPr lang="en-NZ" sz="2000" dirty="0"/>
              <a:t>Do you have anything coming up in the next 18 months that you think is going to be hard?</a:t>
            </a:r>
            <a:endParaRPr sz="2000" dirty="0"/>
          </a:p>
          <a:p>
            <a:pPr marL="0" lvl="0" indent="457200" algn="l" rtl="0">
              <a:spcBef>
                <a:spcPts val="0"/>
              </a:spcBef>
              <a:spcAft>
                <a:spcPts val="0"/>
              </a:spcAft>
              <a:buNone/>
            </a:pPr>
            <a:r>
              <a:rPr lang="en-NZ" sz="2600" i="1" dirty="0" err="1">
                <a:solidFill>
                  <a:srgbClr val="414141"/>
                </a:solidFill>
              </a:rPr>
              <a:t>Có</a:t>
            </a:r>
            <a:r>
              <a:rPr lang="en-NZ" sz="2600" i="1" dirty="0">
                <a:solidFill>
                  <a:srgbClr val="414141"/>
                </a:solidFill>
              </a:rPr>
              <a:t> </a:t>
            </a:r>
            <a:r>
              <a:rPr lang="en-NZ" sz="2600" i="1" dirty="0" err="1">
                <a:solidFill>
                  <a:srgbClr val="414141"/>
                </a:solidFill>
              </a:rPr>
              <a:t>điều</a:t>
            </a:r>
            <a:r>
              <a:rPr lang="en-NZ" sz="2600" i="1" dirty="0">
                <a:solidFill>
                  <a:srgbClr val="414141"/>
                </a:solidFill>
              </a:rPr>
              <a:t> </a:t>
            </a:r>
            <a:r>
              <a:rPr lang="en-NZ" sz="2600" i="1" dirty="0" err="1">
                <a:solidFill>
                  <a:srgbClr val="414141"/>
                </a:solidFill>
              </a:rPr>
              <a:t>gì</a:t>
            </a:r>
            <a:r>
              <a:rPr lang="en-NZ" sz="2600" i="1" dirty="0">
                <a:solidFill>
                  <a:srgbClr val="414141"/>
                </a:solidFill>
              </a:rPr>
              <a:t> </a:t>
            </a:r>
            <a:r>
              <a:rPr lang="en-NZ" sz="2600" i="1" dirty="0" err="1">
                <a:solidFill>
                  <a:srgbClr val="414141"/>
                </a:solidFill>
              </a:rPr>
              <a:t>cần</a:t>
            </a:r>
            <a:r>
              <a:rPr lang="en-NZ" sz="2600" i="1" dirty="0">
                <a:solidFill>
                  <a:srgbClr val="414141"/>
                </a:solidFill>
              </a:rPr>
              <a:t> </a:t>
            </a:r>
            <a:r>
              <a:rPr lang="en-NZ" sz="2600" i="1" dirty="0" err="1">
                <a:solidFill>
                  <a:srgbClr val="414141"/>
                </a:solidFill>
              </a:rPr>
              <a:t>phải</a:t>
            </a:r>
            <a:r>
              <a:rPr lang="en-NZ" sz="2600" i="1" dirty="0">
                <a:solidFill>
                  <a:srgbClr val="414141"/>
                </a:solidFill>
              </a:rPr>
              <a:t> </a:t>
            </a:r>
            <a:r>
              <a:rPr lang="en-NZ" sz="2600" i="1" dirty="0" err="1">
                <a:solidFill>
                  <a:srgbClr val="414141"/>
                </a:solidFill>
              </a:rPr>
              <a:t>làm</a:t>
            </a:r>
            <a:r>
              <a:rPr lang="en-NZ" sz="2600" i="1" dirty="0">
                <a:solidFill>
                  <a:srgbClr val="414141"/>
                </a:solidFill>
              </a:rPr>
              <a:t> </a:t>
            </a:r>
            <a:r>
              <a:rPr lang="en-NZ" sz="2600" i="1" dirty="0" err="1">
                <a:solidFill>
                  <a:srgbClr val="414141"/>
                </a:solidFill>
              </a:rPr>
              <a:t>trong</a:t>
            </a:r>
            <a:r>
              <a:rPr lang="en-NZ" sz="2600" i="1" dirty="0">
                <a:solidFill>
                  <a:srgbClr val="414141"/>
                </a:solidFill>
              </a:rPr>
              <a:t> 18 </a:t>
            </a:r>
            <a:r>
              <a:rPr lang="en-NZ" sz="2600" i="1" dirty="0" err="1">
                <a:solidFill>
                  <a:srgbClr val="414141"/>
                </a:solidFill>
              </a:rPr>
              <a:t>tháng</a:t>
            </a:r>
            <a:r>
              <a:rPr lang="en-NZ" sz="2600" i="1" dirty="0">
                <a:solidFill>
                  <a:srgbClr val="414141"/>
                </a:solidFill>
              </a:rPr>
              <a:t> </a:t>
            </a:r>
            <a:r>
              <a:rPr lang="en-NZ" sz="2600" i="1" dirty="0" err="1">
                <a:solidFill>
                  <a:srgbClr val="414141"/>
                </a:solidFill>
              </a:rPr>
              <a:t>tới</a:t>
            </a:r>
            <a:r>
              <a:rPr lang="en-NZ" sz="2600" i="1" dirty="0">
                <a:solidFill>
                  <a:srgbClr val="414141"/>
                </a:solidFill>
              </a:rPr>
              <a:t> </a:t>
            </a:r>
            <a:r>
              <a:rPr lang="en-NZ" sz="2600" i="1" dirty="0" err="1">
                <a:solidFill>
                  <a:srgbClr val="414141"/>
                </a:solidFill>
              </a:rPr>
              <a:t>mà</a:t>
            </a:r>
            <a:r>
              <a:rPr lang="en-NZ" sz="2600" i="1" dirty="0">
                <a:solidFill>
                  <a:srgbClr val="414141"/>
                </a:solidFill>
              </a:rPr>
              <a:t> </a:t>
            </a:r>
            <a:r>
              <a:rPr lang="en-NZ" sz="2600" i="1" dirty="0" err="1">
                <a:solidFill>
                  <a:srgbClr val="414141"/>
                </a:solidFill>
              </a:rPr>
              <a:t>anh</a:t>
            </a:r>
            <a:r>
              <a:rPr lang="en-NZ" sz="2600" i="1" dirty="0">
                <a:solidFill>
                  <a:srgbClr val="414141"/>
                </a:solidFill>
              </a:rPr>
              <a:t>/</a:t>
            </a:r>
            <a:r>
              <a:rPr lang="en-NZ" sz="2600" i="1" dirty="0" err="1">
                <a:solidFill>
                  <a:srgbClr val="414141"/>
                </a:solidFill>
              </a:rPr>
              <a:t>chị</a:t>
            </a:r>
            <a:r>
              <a:rPr lang="en-NZ" sz="2600" i="1" dirty="0">
                <a:solidFill>
                  <a:srgbClr val="414141"/>
                </a:solidFill>
              </a:rPr>
              <a:t> </a:t>
            </a:r>
            <a:r>
              <a:rPr lang="en-NZ" sz="2600" i="1" dirty="0" err="1">
                <a:solidFill>
                  <a:srgbClr val="414141"/>
                </a:solidFill>
              </a:rPr>
              <a:t>biết</a:t>
            </a:r>
            <a:r>
              <a:rPr lang="en-NZ" sz="2600" i="1" dirty="0">
                <a:solidFill>
                  <a:srgbClr val="414141"/>
                </a:solidFill>
              </a:rPr>
              <a:t> </a:t>
            </a:r>
            <a:r>
              <a:rPr lang="en-NZ" sz="2600" i="1" dirty="0" err="1">
                <a:solidFill>
                  <a:srgbClr val="414141"/>
                </a:solidFill>
              </a:rPr>
              <a:t>là</a:t>
            </a:r>
            <a:r>
              <a:rPr lang="en-NZ" sz="2600" i="1" dirty="0">
                <a:solidFill>
                  <a:srgbClr val="414141"/>
                </a:solidFill>
              </a:rPr>
              <a:t> </a:t>
            </a:r>
            <a:r>
              <a:rPr lang="en-NZ" sz="2600" i="1" dirty="0" err="1">
                <a:solidFill>
                  <a:srgbClr val="414141"/>
                </a:solidFill>
              </a:rPr>
              <a:t>nó</a:t>
            </a:r>
            <a:r>
              <a:rPr lang="en-NZ" sz="2600" i="1" dirty="0">
                <a:solidFill>
                  <a:srgbClr val="414141"/>
                </a:solidFill>
              </a:rPr>
              <a:t> </a:t>
            </a:r>
            <a:r>
              <a:rPr lang="en-NZ" sz="2600" i="1" dirty="0" err="1">
                <a:solidFill>
                  <a:srgbClr val="414141"/>
                </a:solidFill>
              </a:rPr>
              <a:t>sẽ</a:t>
            </a:r>
            <a:r>
              <a:rPr lang="en-NZ" sz="2600" i="1" dirty="0">
                <a:solidFill>
                  <a:srgbClr val="414141"/>
                </a:solidFill>
              </a:rPr>
              <a:t> </a:t>
            </a:r>
            <a:r>
              <a:rPr lang="en-NZ" sz="2600" i="1" dirty="0" err="1">
                <a:solidFill>
                  <a:srgbClr val="414141"/>
                </a:solidFill>
              </a:rPr>
              <a:t>khó</a:t>
            </a:r>
            <a:r>
              <a:rPr lang="en-NZ" sz="2600" i="1" dirty="0">
                <a:solidFill>
                  <a:srgbClr val="414141"/>
                </a:solidFill>
              </a:rPr>
              <a:t>?</a:t>
            </a:r>
            <a:endParaRPr sz="2600" i="1" dirty="0">
              <a:solidFill>
                <a:srgbClr val="414141"/>
              </a:solidFill>
            </a:endParaRPr>
          </a:p>
          <a:p>
            <a:pPr marL="438912" lvl="0" indent="-320040" algn="l" rtl="0">
              <a:spcBef>
                <a:spcPts val="2400"/>
              </a:spcBef>
              <a:spcAft>
                <a:spcPts val="0"/>
              </a:spcAft>
              <a:buSzPts val="1600"/>
              <a:buChar char="◼"/>
            </a:pPr>
            <a:r>
              <a:rPr lang="en-NZ" sz="2000" dirty="0"/>
              <a:t>For that you are going to need some courage</a:t>
            </a:r>
            <a:endParaRPr sz="2000" dirty="0"/>
          </a:p>
          <a:p>
            <a:pPr marL="0" lvl="0" indent="457200" algn="l" rtl="0">
              <a:spcBef>
                <a:spcPts val="0"/>
              </a:spcBef>
              <a:spcAft>
                <a:spcPts val="0"/>
              </a:spcAft>
              <a:buNone/>
            </a:pPr>
            <a:r>
              <a:rPr lang="en-NZ" sz="2600" i="1" dirty="0" err="1">
                <a:solidFill>
                  <a:srgbClr val="414141"/>
                </a:solidFill>
              </a:rPr>
              <a:t>Để</a:t>
            </a:r>
            <a:r>
              <a:rPr lang="en-NZ" sz="2600" i="1" dirty="0">
                <a:solidFill>
                  <a:srgbClr val="414141"/>
                </a:solidFill>
              </a:rPr>
              <a:t> </a:t>
            </a:r>
            <a:r>
              <a:rPr lang="en-NZ" sz="2600" i="1" dirty="0" err="1">
                <a:solidFill>
                  <a:srgbClr val="414141"/>
                </a:solidFill>
              </a:rPr>
              <a:t>làm</a:t>
            </a:r>
            <a:r>
              <a:rPr lang="en-NZ" sz="2600" i="1" dirty="0">
                <a:solidFill>
                  <a:srgbClr val="414141"/>
                </a:solidFill>
              </a:rPr>
              <a:t> </a:t>
            </a:r>
            <a:r>
              <a:rPr lang="en-NZ" sz="2600" i="1" dirty="0" err="1">
                <a:solidFill>
                  <a:srgbClr val="414141"/>
                </a:solidFill>
              </a:rPr>
              <a:t>được</a:t>
            </a:r>
            <a:r>
              <a:rPr lang="en-NZ" sz="2600" i="1" dirty="0">
                <a:solidFill>
                  <a:srgbClr val="414141"/>
                </a:solidFill>
              </a:rPr>
              <a:t> </a:t>
            </a:r>
            <a:r>
              <a:rPr lang="en-NZ" sz="2600" i="1" dirty="0" err="1">
                <a:solidFill>
                  <a:srgbClr val="414141"/>
                </a:solidFill>
              </a:rPr>
              <a:t>điều</a:t>
            </a:r>
            <a:r>
              <a:rPr lang="en-NZ" sz="2600" i="1" dirty="0">
                <a:solidFill>
                  <a:srgbClr val="414141"/>
                </a:solidFill>
              </a:rPr>
              <a:t> </a:t>
            </a:r>
            <a:r>
              <a:rPr lang="en-NZ" sz="2600" i="1" dirty="0" err="1">
                <a:solidFill>
                  <a:srgbClr val="414141"/>
                </a:solidFill>
              </a:rPr>
              <a:t>đó</a:t>
            </a:r>
            <a:r>
              <a:rPr lang="en-NZ" sz="2600" i="1" dirty="0">
                <a:solidFill>
                  <a:srgbClr val="414141"/>
                </a:solidFill>
              </a:rPr>
              <a:t> </a:t>
            </a:r>
            <a:r>
              <a:rPr lang="en-NZ" sz="2600" i="1" dirty="0" err="1">
                <a:solidFill>
                  <a:srgbClr val="414141"/>
                </a:solidFill>
              </a:rPr>
              <a:t>anh</a:t>
            </a:r>
            <a:r>
              <a:rPr lang="en-NZ" sz="2600" i="1" dirty="0">
                <a:solidFill>
                  <a:srgbClr val="414141"/>
                </a:solidFill>
              </a:rPr>
              <a:t>/</a:t>
            </a:r>
            <a:r>
              <a:rPr lang="en-NZ" sz="2600" i="1" dirty="0" err="1">
                <a:solidFill>
                  <a:srgbClr val="414141"/>
                </a:solidFill>
              </a:rPr>
              <a:t>chị</a:t>
            </a:r>
            <a:r>
              <a:rPr lang="en-NZ" sz="2600" i="1" dirty="0">
                <a:solidFill>
                  <a:srgbClr val="414141"/>
                </a:solidFill>
              </a:rPr>
              <a:t> </a:t>
            </a:r>
            <a:r>
              <a:rPr lang="en-NZ" sz="2600" i="1" dirty="0" err="1">
                <a:solidFill>
                  <a:srgbClr val="414141"/>
                </a:solidFill>
              </a:rPr>
              <a:t>sẽ</a:t>
            </a:r>
            <a:r>
              <a:rPr lang="en-NZ" sz="2600" i="1" dirty="0">
                <a:solidFill>
                  <a:srgbClr val="414141"/>
                </a:solidFill>
              </a:rPr>
              <a:t> </a:t>
            </a:r>
            <a:r>
              <a:rPr lang="en-NZ" sz="2600" i="1" dirty="0" err="1">
                <a:solidFill>
                  <a:srgbClr val="414141"/>
                </a:solidFill>
              </a:rPr>
              <a:t>cần</a:t>
            </a:r>
            <a:r>
              <a:rPr lang="en-NZ" sz="2600" i="1" dirty="0">
                <a:solidFill>
                  <a:srgbClr val="414141"/>
                </a:solidFill>
              </a:rPr>
              <a:t> </a:t>
            </a:r>
            <a:r>
              <a:rPr lang="en-NZ" sz="2600" i="1" dirty="0" err="1">
                <a:solidFill>
                  <a:srgbClr val="414141"/>
                </a:solidFill>
              </a:rPr>
              <a:t>có</a:t>
            </a:r>
            <a:r>
              <a:rPr lang="en-NZ" sz="2600" i="1" dirty="0">
                <a:solidFill>
                  <a:srgbClr val="414141"/>
                </a:solidFill>
              </a:rPr>
              <a:t> </a:t>
            </a:r>
            <a:r>
              <a:rPr lang="en-NZ" sz="2600" i="1" dirty="0" err="1">
                <a:solidFill>
                  <a:srgbClr val="414141"/>
                </a:solidFill>
              </a:rPr>
              <a:t>sự</a:t>
            </a:r>
            <a:r>
              <a:rPr lang="en-NZ" sz="2600" i="1" dirty="0">
                <a:solidFill>
                  <a:srgbClr val="414141"/>
                </a:solidFill>
              </a:rPr>
              <a:t> </a:t>
            </a:r>
            <a:r>
              <a:rPr lang="en-NZ" sz="2600" i="1" dirty="0" err="1">
                <a:solidFill>
                  <a:srgbClr val="414141"/>
                </a:solidFill>
              </a:rPr>
              <a:t>dũng</a:t>
            </a:r>
            <a:r>
              <a:rPr lang="en-NZ" sz="2600" i="1" dirty="0">
                <a:solidFill>
                  <a:srgbClr val="414141"/>
                </a:solidFill>
              </a:rPr>
              <a:t> </a:t>
            </a:r>
            <a:r>
              <a:rPr lang="en-NZ" sz="2600" i="1" dirty="0" err="1">
                <a:solidFill>
                  <a:srgbClr val="414141"/>
                </a:solidFill>
              </a:rPr>
              <a:t>cảm</a:t>
            </a:r>
            <a:endParaRPr sz="2600" i="1" dirty="0">
              <a:solidFill>
                <a:srgbClr val="414141"/>
              </a:solidFill>
            </a:endParaRPr>
          </a:p>
          <a:p>
            <a:pPr marL="438912" lvl="0" indent="-320040" algn="l" rtl="0">
              <a:spcBef>
                <a:spcPts val="2400"/>
              </a:spcBef>
              <a:spcAft>
                <a:spcPts val="0"/>
              </a:spcAft>
              <a:buSzPts val="1600"/>
              <a:buChar char="◼"/>
            </a:pPr>
            <a:r>
              <a:rPr lang="en-NZ" sz="2000" dirty="0"/>
              <a:t>How do </a:t>
            </a:r>
            <a:r>
              <a:rPr lang="en-NZ" sz="2000" i="1" dirty="0"/>
              <a:t>you</a:t>
            </a:r>
            <a:r>
              <a:rPr lang="en-NZ" sz="2000" dirty="0"/>
              <a:t> do courage?</a:t>
            </a:r>
            <a:endParaRPr sz="2000" dirty="0"/>
          </a:p>
          <a:p>
            <a:pPr marL="0" lvl="0" indent="457200" algn="l" rtl="0">
              <a:spcBef>
                <a:spcPts val="0"/>
              </a:spcBef>
              <a:spcAft>
                <a:spcPts val="0"/>
              </a:spcAft>
              <a:buNone/>
            </a:pPr>
            <a:r>
              <a:rPr lang="en-NZ" sz="2600" i="1" dirty="0">
                <a:solidFill>
                  <a:srgbClr val="414141"/>
                </a:solidFill>
              </a:rPr>
              <a:t>Anh/</a:t>
            </a:r>
            <a:r>
              <a:rPr lang="en-NZ" sz="2600" i="1" dirty="0" err="1">
                <a:solidFill>
                  <a:srgbClr val="414141"/>
                </a:solidFill>
              </a:rPr>
              <a:t>Chị</a:t>
            </a:r>
            <a:r>
              <a:rPr lang="en-NZ" sz="2600" i="1" dirty="0">
                <a:solidFill>
                  <a:srgbClr val="414141"/>
                </a:solidFill>
              </a:rPr>
              <a:t> </a:t>
            </a:r>
            <a:r>
              <a:rPr lang="en-NZ" sz="2600" i="1" dirty="0" err="1">
                <a:solidFill>
                  <a:srgbClr val="414141"/>
                </a:solidFill>
              </a:rPr>
              <a:t>thực</a:t>
            </a:r>
            <a:r>
              <a:rPr lang="en-NZ" sz="2600" i="1" dirty="0">
                <a:solidFill>
                  <a:srgbClr val="414141"/>
                </a:solidFill>
              </a:rPr>
              <a:t> </a:t>
            </a:r>
            <a:r>
              <a:rPr lang="en-NZ" sz="2600" i="1" dirty="0" err="1">
                <a:solidFill>
                  <a:srgbClr val="414141"/>
                </a:solidFill>
              </a:rPr>
              <a:t>hành</a:t>
            </a:r>
            <a:r>
              <a:rPr lang="en-NZ" sz="2600" i="1" dirty="0">
                <a:solidFill>
                  <a:srgbClr val="414141"/>
                </a:solidFill>
              </a:rPr>
              <a:t> </a:t>
            </a:r>
            <a:r>
              <a:rPr lang="en-NZ" sz="2600" i="1" dirty="0" err="1">
                <a:solidFill>
                  <a:srgbClr val="414141"/>
                </a:solidFill>
              </a:rPr>
              <a:t>dũng</a:t>
            </a:r>
            <a:r>
              <a:rPr lang="en-NZ" sz="2600" i="1" dirty="0">
                <a:solidFill>
                  <a:srgbClr val="414141"/>
                </a:solidFill>
              </a:rPr>
              <a:t> </a:t>
            </a:r>
            <a:r>
              <a:rPr lang="en-NZ" sz="2600" i="1" dirty="0" err="1">
                <a:solidFill>
                  <a:srgbClr val="414141"/>
                </a:solidFill>
              </a:rPr>
              <a:t>cảm</a:t>
            </a:r>
            <a:r>
              <a:rPr lang="en-NZ" sz="2600" i="1" dirty="0">
                <a:solidFill>
                  <a:srgbClr val="414141"/>
                </a:solidFill>
              </a:rPr>
              <a:t> </a:t>
            </a:r>
            <a:r>
              <a:rPr lang="en-NZ" sz="2600" i="1" dirty="0" err="1">
                <a:solidFill>
                  <a:srgbClr val="414141"/>
                </a:solidFill>
              </a:rPr>
              <a:t>như</a:t>
            </a:r>
            <a:r>
              <a:rPr lang="en-NZ" sz="2600" i="1" dirty="0">
                <a:solidFill>
                  <a:srgbClr val="414141"/>
                </a:solidFill>
              </a:rPr>
              <a:t> </a:t>
            </a:r>
            <a:r>
              <a:rPr lang="en-NZ" sz="2600" i="1" dirty="0" err="1">
                <a:solidFill>
                  <a:srgbClr val="414141"/>
                </a:solidFill>
              </a:rPr>
              <a:t>thế</a:t>
            </a:r>
            <a:r>
              <a:rPr lang="en-NZ" sz="2600" i="1" dirty="0">
                <a:solidFill>
                  <a:srgbClr val="414141"/>
                </a:solidFill>
              </a:rPr>
              <a:t> </a:t>
            </a:r>
            <a:r>
              <a:rPr lang="en-NZ" sz="2600" i="1" dirty="0" err="1">
                <a:solidFill>
                  <a:srgbClr val="414141"/>
                </a:solidFill>
              </a:rPr>
              <a:t>nào</a:t>
            </a:r>
            <a:r>
              <a:rPr lang="en-NZ" sz="2600" i="1" dirty="0">
                <a:solidFill>
                  <a:srgbClr val="414141"/>
                </a:solidFill>
              </a:rPr>
              <a:t>?</a:t>
            </a:r>
            <a:endParaRPr sz="2600" i="1" dirty="0">
              <a:solidFill>
                <a:srgbClr val="41414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1"/>
          <p:cNvSpPr txBox="1">
            <a:spLocks noGrp="1"/>
          </p:cNvSpPr>
          <p:nvPr>
            <p:ph type="title"/>
          </p:nvPr>
        </p:nvSpPr>
        <p:spPr>
          <a:xfrm>
            <a:off x="962198" y="413350"/>
            <a:ext cx="8229600" cy="7062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00B050"/>
              </a:buClr>
              <a:buSzPts val="2000"/>
              <a:buFont typeface="Corbel"/>
              <a:buNone/>
            </a:pPr>
            <a:r>
              <a:rPr lang="en-NZ" sz="2900">
                <a:solidFill>
                  <a:srgbClr val="00B050"/>
                </a:solidFill>
              </a:rPr>
              <a:t>Courage</a:t>
            </a:r>
            <a:endParaRPr sz="2900">
              <a:solidFill>
                <a:srgbClr val="00B050"/>
              </a:solidFill>
            </a:endParaRPr>
          </a:p>
          <a:p>
            <a:pPr marL="0" lvl="0" indent="0" algn="l" rtl="0">
              <a:spcBef>
                <a:spcPts val="0"/>
              </a:spcBef>
              <a:spcAft>
                <a:spcPts val="0"/>
              </a:spcAft>
              <a:buClr>
                <a:srgbClr val="00B050"/>
              </a:buClr>
              <a:buSzPts val="2000"/>
              <a:buFont typeface="Corbel"/>
              <a:buNone/>
            </a:pPr>
            <a:r>
              <a:rPr lang="en-NZ" sz="2900" b="0" i="1">
                <a:solidFill>
                  <a:srgbClr val="00B050"/>
                </a:solidFill>
              </a:rPr>
              <a:t>Sự dũng cảm</a:t>
            </a:r>
            <a:endParaRPr sz="2900" b="0" i="1">
              <a:solidFill>
                <a:srgbClr val="00B050"/>
              </a:solidFill>
            </a:endParaRPr>
          </a:p>
        </p:txBody>
      </p:sp>
      <p:sp>
        <p:nvSpPr>
          <p:cNvPr id="626" name="Google Shape;626;p31"/>
          <p:cNvSpPr txBox="1">
            <a:spLocks noGrp="1"/>
          </p:cNvSpPr>
          <p:nvPr>
            <p:ph type="body" idx="1"/>
          </p:nvPr>
        </p:nvSpPr>
        <p:spPr>
          <a:xfrm>
            <a:off x="752929" y="1620254"/>
            <a:ext cx="9899029" cy="4411578"/>
          </a:xfrm>
          <a:prstGeom prst="rect">
            <a:avLst/>
          </a:prstGeom>
          <a:noFill/>
          <a:ln>
            <a:noFill/>
          </a:ln>
        </p:spPr>
        <p:txBody>
          <a:bodyPr spcFirstLastPara="1" wrap="square" lIns="109725" tIns="45700" rIns="45700" bIns="0" anchor="b" anchorCtr="0">
            <a:normAutofit/>
          </a:bodyPr>
          <a:lstStyle/>
          <a:p>
            <a:pPr marL="457200" marR="0" lvl="0" indent="-457200" algn="l" rtl="0">
              <a:spcBef>
                <a:spcPts val="0"/>
              </a:spcBef>
              <a:spcAft>
                <a:spcPts val="0"/>
              </a:spcAft>
              <a:buClr>
                <a:schemeClr val="accent1"/>
              </a:buClr>
              <a:buSzPts val="2000"/>
              <a:buFont typeface="Noto Sans Symbols"/>
              <a:buChar char="▪"/>
            </a:pPr>
            <a:r>
              <a:rPr lang="en-NZ" sz="2000" b="0" i="0" u="none" strike="noStrike" cap="none" dirty="0">
                <a:solidFill>
                  <a:srgbClr val="414141"/>
                </a:solidFill>
                <a:latin typeface="Corbel"/>
                <a:ea typeface="Corbel"/>
                <a:cs typeface="Corbel"/>
                <a:sym typeface="Corbel"/>
              </a:rPr>
              <a:t>What is the hardest thing you have ever got yourself to do?</a:t>
            </a:r>
            <a:endParaRPr sz="2000" b="0" i="0" u="none" strike="noStrike" cap="none" dirty="0">
              <a:solidFill>
                <a:srgbClr val="414141"/>
              </a:solidFill>
              <a:latin typeface="Corbel"/>
              <a:ea typeface="Corbel"/>
              <a:cs typeface="Corbel"/>
              <a:sym typeface="Corbel"/>
            </a:endParaRPr>
          </a:p>
          <a:p>
            <a:pPr marL="438912" marR="0" lvl="0" indent="0" algn="l" rtl="0">
              <a:spcBef>
                <a:spcPts val="0"/>
              </a:spcBef>
              <a:spcAft>
                <a:spcPts val="0"/>
              </a:spcAft>
              <a:buNone/>
            </a:pPr>
            <a:r>
              <a:rPr lang="en-NZ" sz="2400" i="1" dirty="0" err="1">
                <a:solidFill>
                  <a:srgbClr val="414141"/>
                </a:solidFill>
              </a:rPr>
              <a:t>Điều</a:t>
            </a:r>
            <a:r>
              <a:rPr lang="en-NZ" sz="2400" i="1" dirty="0">
                <a:solidFill>
                  <a:srgbClr val="414141"/>
                </a:solidFill>
              </a:rPr>
              <a:t> </a:t>
            </a:r>
            <a:r>
              <a:rPr lang="en-NZ" sz="2400" i="1" dirty="0" err="1">
                <a:solidFill>
                  <a:srgbClr val="414141"/>
                </a:solidFill>
              </a:rPr>
              <a:t>khó</a:t>
            </a:r>
            <a:r>
              <a:rPr lang="en-NZ" sz="2400" i="1" dirty="0">
                <a:solidFill>
                  <a:srgbClr val="414141"/>
                </a:solidFill>
              </a:rPr>
              <a:t> </a:t>
            </a:r>
            <a:r>
              <a:rPr lang="en-NZ" sz="2400" i="1" dirty="0" err="1">
                <a:solidFill>
                  <a:srgbClr val="414141"/>
                </a:solidFill>
              </a:rPr>
              <a:t>nhất</a:t>
            </a:r>
            <a:r>
              <a:rPr lang="en-NZ" sz="2400" i="1" dirty="0">
                <a:solidFill>
                  <a:srgbClr val="414141"/>
                </a:solidFill>
              </a:rPr>
              <a:t> </a:t>
            </a:r>
            <a:r>
              <a:rPr lang="en-NZ" sz="2400" i="1" dirty="0" err="1">
                <a:solidFill>
                  <a:srgbClr val="414141"/>
                </a:solidFill>
              </a:rPr>
              <a:t>mà</a:t>
            </a:r>
            <a:r>
              <a:rPr lang="en-NZ" sz="2400" i="1" dirty="0">
                <a:solidFill>
                  <a:srgbClr val="414141"/>
                </a:solidFill>
              </a:rPr>
              <a:t> </a:t>
            </a:r>
            <a:r>
              <a:rPr lang="en-NZ" sz="2400" i="1" dirty="0" err="1">
                <a:solidFill>
                  <a:srgbClr val="414141"/>
                </a:solidFill>
              </a:rPr>
              <a:t>anh</a:t>
            </a:r>
            <a:r>
              <a:rPr lang="en-NZ" sz="2400" i="1" dirty="0">
                <a:solidFill>
                  <a:srgbClr val="414141"/>
                </a:solidFill>
              </a:rPr>
              <a:t>/</a:t>
            </a:r>
            <a:r>
              <a:rPr lang="en-NZ" sz="2400" i="1" dirty="0" err="1">
                <a:solidFill>
                  <a:srgbClr val="414141"/>
                </a:solidFill>
              </a:rPr>
              <a:t>chị</a:t>
            </a:r>
            <a:r>
              <a:rPr lang="en-NZ" sz="2400" i="1" dirty="0">
                <a:solidFill>
                  <a:srgbClr val="414141"/>
                </a:solidFill>
              </a:rPr>
              <a:t> </a:t>
            </a:r>
            <a:r>
              <a:rPr lang="en-NZ" sz="2400" i="1" dirty="0" err="1">
                <a:solidFill>
                  <a:srgbClr val="414141"/>
                </a:solidFill>
              </a:rPr>
              <a:t>từng</a:t>
            </a:r>
            <a:r>
              <a:rPr lang="en-NZ" sz="2400" i="1" dirty="0">
                <a:solidFill>
                  <a:srgbClr val="414141"/>
                </a:solidFill>
              </a:rPr>
              <a:t> </a:t>
            </a:r>
            <a:r>
              <a:rPr lang="en-NZ" sz="2400" i="1" dirty="0" err="1">
                <a:solidFill>
                  <a:srgbClr val="414141"/>
                </a:solidFill>
              </a:rPr>
              <a:t>làm</a:t>
            </a:r>
            <a:r>
              <a:rPr lang="en-NZ" sz="2400" i="1" dirty="0">
                <a:solidFill>
                  <a:srgbClr val="414141"/>
                </a:solidFill>
              </a:rPr>
              <a:t> </a:t>
            </a:r>
            <a:r>
              <a:rPr lang="en-NZ" sz="2400" i="1" dirty="0" err="1">
                <a:solidFill>
                  <a:srgbClr val="414141"/>
                </a:solidFill>
              </a:rPr>
              <a:t>là</a:t>
            </a:r>
            <a:r>
              <a:rPr lang="en-NZ" sz="2400" i="1" dirty="0">
                <a:solidFill>
                  <a:srgbClr val="414141"/>
                </a:solidFill>
              </a:rPr>
              <a:t> </a:t>
            </a:r>
            <a:r>
              <a:rPr lang="en-NZ" sz="2400" i="1" dirty="0" err="1">
                <a:solidFill>
                  <a:srgbClr val="414141"/>
                </a:solidFill>
              </a:rPr>
              <a:t>gì</a:t>
            </a:r>
            <a:r>
              <a:rPr lang="en-NZ" sz="2400" i="1" dirty="0">
                <a:solidFill>
                  <a:srgbClr val="414141"/>
                </a:solidFill>
              </a:rPr>
              <a:t>?</a:t>
            </a:r>
            <a:endParaRPr sz="2400" i="1" dirty="0">
              <a:solidFill>
                <a:srgbClr val="414141"/>
              </a:solidFill>
            </a:endParaRPr>
          </a:p>
          <a:p>
            <a:pPr marL="457200" marR="0" lvl="0" indent="-457200" algn="l" rtl="0">
              <a:spcBef>
                <a:spcPts val="1200"/>
              </a:spcBef>
              <a:spcAft>
                <a:spcPts val="0"/>
              </a:spcAft>
              <a:buClr>
                <a:schemeClr val="accent1"/>
              </a:buClr>
              <a:buSzPts val="2000"/>
              <a:buFont typeface="Noto Sans Symbols"/>
              <a:buChar char="▪"/>
            </a:pPr>
            <a:r>
              <a:rPr lang="en-NZ" sz="2000" b="0" i="0" u="none" strike="noStrike" cap="none" dirty="0">
                <a:solidFill>
                  <a:srgbClr val="414141"/>
                </a:solidFill>
                <a:latin typeface="Corbel"/>
                <a:ea typeface="Corbel"/>
                <a:cs typeface="Corbel"/>
                <a:sym typeface="Corbel"/>
              </a:rPr>
              <a:t>How did you get yourself to do it?</a:t>
            </a:r>
            <a:endParaRPr sz="2000" b="0" i="0" u="none" strike="noStrike" cap="none" dirty="0">
              <a:solidFill>
                <a:srgbClr val="414141"/>
              </a:solidFill>
              <a:latin typeface="Corbel"/>
              <a:ea typeface="Corbel"/>
              <a:cs typeface="Corbel"/>
              <a:sym typeface="Corbel"/>
            </a:endParaRPr>
          </a:p>
          <a:p>
            <a:pPr marL="438912" marR="0" lvl="0" indent="0" algn="l" rtl="0">
              <a:spcBef>
                <a:spcPts val="0"/>
              </a:spcBef>
              <a:spcAft>
                <a:spcPts val="0"/>
              </a:spcAft>
              <a:buNone/>
            </a:pPr>
            <a:r>
              <a:rPr lang="en-NZ" sz="2400" i="1" dirty="0">
                <a:solidFill>
                  <a:srgbClr val="414141"/>
                </a:solidFill>
              </a:rPr>
              <a:t>Anh/</a:t>
            </a:r>
            <a:r>
              <a:rPr lang="en-NZ" sz="2400" i="1" dirty="0" err="1">
                <a:solidFill>
                  <a:srgbClr val="414141"/>
                </a:solidFill>
              </a:rPr>
              <a:t>Chị</a:t>
            </a:r>
            <a:r>
              <a:rPr lang="en-NZ" sz="2400" i="1" dirty="0">
                <a:solidFill>
                  <a:srgbClr val="414141"/>
                </a:solidFill>
              </a:rPr>
              <a:t> </a:t>
            </a:r>
            <a:r>
              <a:rPr lang="en-NZ" sz="2400" i="1" dirty="0" err="1">
                <a:solidFill>
                  <a:srgbClr val="414141"/>
                </a:solidFill>
              </a:rPr>
              <a:t>đã</a:t>
            </a:r>
            <a:r>
              <a:rPr lang="en-NZ" sz="2400" i="1" dirty="0">
                <a:solidFill>
                  <a:srgbClr val="414141"/>
                </a:solidFill>
              </a:rPr>
              <a:t> </a:t>
            </a:r>
            <a:r>
              <a:rPr lang="en-NZ" sz="2400" i="1" dirty="0" err="1">
                <a:solidFill>
                  <a:srgbClr val="414141"/>
                </a:solidFill>
              </a:rPr>
              <a:t>làm</a:t>
            </a:r>
            <a:r>
              <a:rPr lang="en-NZ" sz="2400" i="1" dirty="0">
                <a:solidFill>
                  <a:srgbClr val="414141"/>
                </a:solidFill>
              </a:rPr>
              <a:t> </a:t>
            </a:r>
            <a:r>
              <a:rPr lang="en-NZ" sz="2400" i="1" dirty="0" err="1">
                <a:solidFill>
                  <a:srgbClr val="414141"/>
                </a:solidFill>
              </a:rPr>
              <a:t>điều</a:t>
            </a:r>
            <a:r>
              <a:rPr lang="en-NZ" sz="2400" i="1" dirty="0">
                <a:solidFill>
                  <a:srgbClr val="414141"/>
                </a:solidFill>
              </a:rPr>
              <a:t> </a:t>
            </a:r>
            <a:r>
              <a:rPr lang="en-NZ" sz="2400" i="1" dirty="0" err="1">
                <a:solidFill>
                  <a:srgbClr val="414141"/>
                </a:solidFill>
              </a:rPr>
              <a:t>đó</a:t>
            </a:r>
            <a:r>
              <a:rPr lang="en-NZ" sz="2400" i="1" dirty="0">
                <a:solidFill>
                  <a:srgbClr val="414141"/>
                </a:solidFill>
              </a:rPr>
              <a:t> </a:t>
            </a:r>
            <a:r>
              <a:rPr lang="en-NZ" sz="2400" i="1" dirty="0" err="1">
                <a:solidFill>
                  <a:srgbClr val="414141"/>
                </a:solidFill>
              </a:rPr>
              <a:t>như</a:t>
            </a:r>
            <a:r>
              <a:rPr lang="en-NZ" sz="2400" i="1" dirty="0">
                <a:solidFill>
                  <a:srgbClr val="414141"/>
                </a:solidFill>
              </a:rPr>
              <a:t> </a:t>
            </a:r>
            <a:r>
              <a:rPr lang="en-NZ" sz="2400" i="1" dirty="0" err="1">
                <a:solidFill>
                  <a:srgbClr val="414141"/>
                </a:solidFill>
              </a:rPr>
              <a:t>thế</a:t>
            </a:r>
            <a:r>
              <a:rPr lang="en-NZ" sz="2400" i="1" dirty="0">
                <a:solidFill>
                  <a:srgbClr val="414141"/>
                </a:solidFill>
              </a:rPr>
              <a:t> </a:t>
            </a:r>
            <a:r>
              <a:rPr lang="en-NZ" sz="2400" i="1" dirty="0" err="1">
                <a:solidFill>
                  <a:srgbClr val="414141"/>
                </a:solidFill>
              </a:rPr>
              <a:t>nào</a:t>
            </a:r>
            <a:r>
              <a:rPr lang="en-NZ" sz="2400" i="1" dirty="0">
                <a:solidFill>
                  <a:srgbClr val="414141"/>
                </a:solidFill>
              </a:rPr>
              <a:t>?</a:t>
            </a:r>
            <a:endParaRPr sz="2400" i="1" dirty="0">
              <a:solidFill>
                <a:srgbClr val="414141"/>
              </a:solidFill>
            </a:endParaRPr>
          </a:p>
          <a:p>
            <a:pPr marL="457200" marR="0" lvl="0" indent="-457200" algn="l" rtl="0">
              <a:spcBef>
                <a:spcPts val="1200"/>
              </a:spcBef>
              <a:spcAft>
                <a:spcPts val="0"/>
              </a:spcAft>
              <a:buClr>
                <a:schemeClr val="accent1"/>
              </a:buClr>
              <a:buSzPts val="2000"/>
              <a:buFont typeface="Noto Sans Symbols"/>
              <a:buChar char="▪"/>
            </a:pPr>
            <a:r>
              <a:rPr lang="en-NZ" sz="2000" b="0" i="0" u="none" strike="noStrike" cap="none" dirty="0">
                <a:solidFill>
                  <a:srgbClr val="414141"/>
                </a:solidFill>
                <a:latin typeface="Corbel"/>
                <a:ea typeface="Corbel"/>
                <a:cs typeface="Corbel"/>
                <a:sym typeface="Corbel"/>
              </a:rPr>
              <a:t>That is your courage strategy – write it out, share it with a colleague</a:t>
            </a:r>
            <a:endParaRPr sz="2000" b="0" i="0" u="none" strike="noStrike" cap="none" dirty="0">
              <a:solidFill>
                <a:srgbClr val="414141"/>
              </a:solidFill>
              <a:latin typeface="Corbel"/>
              <a:ea typeface="Corbel"/>
              <a:cs typeface="Corbel"/>
              <a:sym typeface="Corbel"/>
            </a:endParaRPr>
          </a:p>
          <a:p>
            <a:pPr marL="438912" marR="0" lvl="0" indent="0" algn="l" rtl="0">
              <a:spcBef>
                <a:spcPts val="0"/>
              </a:spcBef>
              <a:spcAft>
                <a:spcPts val="0"/>
              </a:spcAft>
              <a:buNone/>
            </a:pPr>
            <a:r>
              <a:rPr lang="en-NZ" sz="2400" i="1" dirty="0" err="1">
                <a:solidFill>
                  <a:srgbClr val="414141"/>
                </a:solidFill>
              </a:rPr>
              <a:t>Đó</a:t>
            </a:r>
            <a:r>
              <a:rPr lang="en-NZ" sz="2400" i="1" dirty="0">
                <a:solidFill>
                  <a:srgbClr val="414141"/>
                </a:solidFill>
              </a:rPr>
              <a:t> </a:t>
            </a:r>
            <a:r>
              <a:rPr lang="en-NZ" sz="2400" i="1" dirty="0" err="1">
                <a:solidFill>
                  <a:srgbClr val="414141"/>
                </a:solidFill>
              </a:rPr>
              <a:t>chính</a:t>
            </a:r>
            <a:r>
              <a:rPr lang="en-NZ" sz="2400" i="1" dirty="0">
                <a:solidFill>
                  <a:srgbClr val="414141"/>
                </a:solidFill>
              </a:rPr>
              <a:t> </a:t>
            </a:r>
            <a:r>
              <a:rPr lang="en-NZ" sz="2400" i="1" dirty="0" err="1">
                <a:solidFill>
                  <a:srgbClr val="414141"/>
                </a:solidFill>
              </a:rPr>
              <a:t>là</a:t>
            </a:r>
            <a:r>
              <a:rPr lang="en-NZ" sz="2400" i="1" dirty="0">
                <a:solidFill>
                  <a:srgbClr val="414141"/>
                </a:solidFill>
              </a:rPr>
              <a:t> </a:t>
            </a:r>
            <a:r>
              <a:rPr lang="en-NZ" sz="2400" i="1" dirty="0" err="1">
                <a:solidFill>
                  <a:srgbClr val="414141"/>
                </a:solidFill>
              </a:rPr>
              <a:t>chiến</a:t>
            </a:r>
            <a:r>
              <a:rPr lang="en-NZ" sz="2400" i="1" dirty="0">
                <a:solidFill>
                  <a:srgbClr val="414141"/>
                </a:solidFill>
              </a:rPr>
              <a:t> </a:t>
            </a:r>
            <a:r>
              <a:rPr lang="en-NZ" sz="2400" i="1" dirty="0" err="1">
                <a:solidFill>
                  <a:srgbClr val="414141"/>
                </a:solidFill>
              </a:rPr>
              <a:t>thuật</a:t>
            </a:r>
            <a:r>
              <a:rPr lang="en-NZ" sz="2400" i="1" dirty="0">
                <a:solidFill>
                  <a:srgbClr val="414141"/>
                </a:solidFill>
              </a:rPr>
              <a:t> </a:t>
            </a:r>
            <a:r>
              <a:rPr lang="en-NZ" sz="2400" i="1" dirty="0" err="1">
                <a:solidFill>
                  <a:srgbClr val="414141"/>
                </a:solidFill>
              </a:rPr>
              <a:t>để</a:t>
            </a:r>
            <a:r>
              <a:rPr lang="en-NZ" sz="2400" i="1" dirty="0">
                <a:solidFill>
                  <a:srgbClr val="414141"/>
                </a:solidFill>
              </a:rPr>
              <a:t> </a:t>
            </a:r>
            <a:r>
              <a:rPr lang="en-NZ" sz="2400" i="1" dirty="0" err="1">
                <a:solidFill>
                  <a:srgbClr val="414141"/>
                </a:solidFill>
              </a:rPr>
              <a:t>có</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sự</a:t>
            </a:r>
            <a:r>
              <a:rPr lang="en-NZ" sz="2400" i="1" dirty="0">
                <a:solidFill>
                  <a:srgbClr val="414141"/>
                </a:solidFill>
              </a:rPr>
              <a:t> </a:t>
            </a:r>
            <a:r>
              <a:rPr lang="en-NZ" sz="2400" i="1" dirty="0" err="1">
                <a:solidFill>
                  <a:srgbClr val="414141"/>
                </a:solidFill>
              </a:rPr>
              <a:t>dũng</a:t>
            </a:r>
            <a:r>
              <a:rPr lang="en-NZ" sz="2400" i="1" dirty="0">
                <a:solidFill>
                  <a:srgbClr val="414141"/>
                </a:solidFill>
              </a:rPr>
              <a:t> </a:t>
            </a:r>
            <a:r>
              <a:rPr lang="en-NZ" sz="2400" i="1" dirty="0" err="1">
                <a:solidFill>
                  <a:srgbClr val="414141"/>
                </a:solidFill>
              </a:rPr>
              <a:t>cảm</a:t>
            </a:r>
            <a:r>
              <a:rPr lang="en-NZ" sz="2400" i="1" dirty="0">
                <a:solidFill>
                  <a:srgbClr val="414141"/>
                </a:solidFill>
              </a:rPr>
              <a:t> - </a:t>
            </a:r>
            <a:r>
              <a:rPr lang="en-NZ" sz="2400" i="1" dirty="0" err="1">
                <a:solidFill>
                  <a:srgbClr val="414141"/>
                </a:solidFill>
              </a:rPr>
              <a:t>hãy</a:t>
            </a:r>
            <a:r>
              <a:rPr lang="en-NZ" sz="2400" i="1" dirty="0">
                <a:solidFill>
                  <a:srgbClr val="414141"/>
                </a:solidFill>
              </a:rPr>
              <a:t> </a:t>
            </a:r>
            <a:r>
              <a:rPr lang="en-NZ" sz="2400" i="1" dirty="0" err="1">
                <a:solidFill>
                  <a:srgbClr val="414141"/>
                </a:solidFill>
              </a:rPr>
              <a:t>viết</a:t>
            </a:r>
            <a:r>
              <a:rPr lang="en-NZ" sz="2400" i="1" dirty="0">
                <a:solidFill>
                  <a:srgbClr val="414141"/>
                </a:solidFill>
              </a:rPr>
              <a:t> </a:t>
            </a:r>
            <a:r>
              <a:rPr lang="en-NZ" sz="2400" i="1" dirty="0" err="1">
                <a:solidFill>
                  <a:srgbClr val="414141"/>
                </a:solidFill>
              </a:rPr>
              <a:t>ra</a:t>
            </a:r>
            <a:r>
              <a:rPr lang="en-NZ" sz="2400" i="1" dirty="0">
                <a:solidFill>
                  <a:srgbClr val="414141"/>
                </a:solidFill>
              </a:rPr>
              <a:t> </a:t>
            </a:r>
            <a:r>
              <a:rPr lang="en-NZ" sz="2400" i="1" dirty="0" err="1">
                <a:solidFill>
                  <a:srgbClr val="414141"/>
                </a:solidFill>
              </a:rPr>
              <a:t>và</a:t>
            </a:r>
            <a:r>
              <a:rPr lang="en-NZ" sz="2400" i="1" dirty="0">
                <a:solidFill>
                  <a:srgbClr val="414141"/>
                </a:solidFill>
              </a:rPr>
              <a:t> chia </a:t>
            </a:r>
            <a:r>
              <a:rPr lang="en-NZ" sz="2400" i="1" dirty="0" err="1">
                <a:solidFill>
                  <a:srgbClr val="414141"/>
                </a:solidFill>
              </a:rPr>
              <a:t>sẻ</a:t>
            </a:r>
            <a:r>
              <a:rPr lang="en-NZ" sz="2400" i="1" dirty="0">
                <a:solidFill>
                  <a:srgbClr val="414141"/>
                </a:solidFill>
              </a:rPr>
              <a:t> </a:t>
            </a:r>
            <a:r>
              <a:rPr lang="en-NZ" sz="2400" i="1" dirty="0" err="1">
                <a:solidFill>
                  <a:srgbClr val="414141"/>
                </a:solidFill>
              </a:rPr>
              <a:t>với</a:t>
            </a:r>
            <a:r>
              <a:rPr lang="en-NZ" sz="2400" i="1" dirty="0">
                <a:solidFill>
                  <a:srgbClr val="414141"/>
                </a:solidFill>
              </a:rPr>
              <a:t> </a:t>
            </a:r>
            <a:r>
              <a:rPr lang="en-NZ" sz="2400" i="1" dirty="0" err="1">
                <a:solidFill>
                  <a:srgbClr val="414141"/>
                </a:solidFill>
              </a:rPr>
              <a:t>đồng</a:t>
            </a:r>
            <a:r>
              <a:rPr lang="en-NZ" sz="2400" i="1" dirty="0">
                <a:solidFill>
                  <a:srgbClr val="414141"/>
                </a:solidFill>
              </a:rPr>
              <a:t> </a:t>
            </a:r>
            <a:r>
              <a:rPr lang="en-NZ" sz="2400" i="1" dirty="0" err="1">
                <a:solidFill>
                  <a:srgbClr val="414141"/>
                </a:solidFill>
              </a:rPr>
              <a:t>nghiệp</a:t>
            </a:r>
            <a:endParaRPr sz="2400" i="1" dirty="0">
              <a:solidFill>
                <a:srgbClr val="414141"/>
              </a:solidFill>
            </a:endParaRPr>
          </a:p>
          <a:p>
            <a:pPr marL="457200" marR="0" lvl="0" indent="-457200" algn="l" rtl="0">
              <a:spcBef>
                <a:spcPts val="1200"/>
              </a:spcBef>
              <a:spcAft>
                <a:spcPts val="0"/>
              </a:spcAft>
              <a:buClr>
                <a:schemeClr val="accent1"/>
              </a:buClr>
              <a:buSzPts val="2000"/>
              <a:buFont typeface="Noto Sans Symbols"/>
              <a:buChar char="▪"/>
            </a:pPr>
            <a:r>
              <a:rPr lang="en-NZ" sz="2000" b="0" i="0" u="none" strike="noStrike" cap="none" dirty="0">
                <a:solidFill>
                  <a:srgbClr val="414141"/>
                </a:solidFill>
                <a:latin typeface="Corbel"/>
                <a:ea typeface="Corbel"/>
                <a:cs typeface="Corbel"/>
                <a:sym typeface="Corbel"/>
              </a:rPr>
              <a:t>Practice it</a:t>
            </a:r>
            <a:endParaRPr sz="2000" b="0" i="0" u="none" strike="noStrike" cap="none" dirty="0">
              <a:solidFill>
                <a:srgbClr val="414141"/>
              </a:solidFill>
              <a:latin typeface="Corbel"/>
              <a:ea typeface="Corbel"/>
              <a:cs typeface="Corbel"/>
              <a:sym typeface="Corbel"/>
            </a:endParaRPr>
          </a:p>
          <a:p>
            <a:pPr marL="438912" marR="0" lvl="0" indent="0" algn="l" rtl="0">
              <a:spcBef>
                <a:spcPts val="0"/>
              </a:spcBef>
              <a:spcAft>
                <a:spcPts val="0"/>
              </a:spcAft>
              <a:buNone/>
            </a:pPr>
            <a:r>
              <a:rPr lang="en-NZ" sz="2400" i="1" dirty="0" err="1">
                <a:solidFill>
                  <a:srgbClr val="414141"/>
                </a:solidFill>
              </a:rPr>
              <a:t>Thực</a:t>
            </a:r>
            <a:r>
              <a:rPr lang="en-NZ" sz="2400" i="1" dirty="0">
                <a:solidFill>
                  <a:srgbClr val="414141"/>
                </a:solidFill>
              </a:rPr>
              <a:t> </a:t>
            </a:r>
            <a:r>
              <a:rPr lang="en-NZ" sz="2400" i="1" dirty="0" err="1">
                <a:solidFill>
                  <a:srgbClr val="414141"/>
                </a:solidFill>
              </a:rPr>
              <a:t>hành</a:t>
            </a:r>
            <a:r>
              <a:rPr lang="en-NZ" sz="2400" i="1" dirty="0">
                <a:solidFill>
                  <a:srgbClr val="414141"/>
                </a:solidFill>
              </a:rPr>
              <a:t> </a:t>
            </a:r>
            <a:r>
              <a:rPr lang="en-NZ" sz="2400" i="1" dirty="0" err="1">
                <a:solidFill>
                  <a:srgbClr val="414141"/>
                </a:solidFill>
              </a:rPr>
              <a:t>chiến</a:t>
            </a:r>
            <a:r>
              <a:rPr lang="en-NZ" sz="2400" i="1" dirty="0">
                <a:solidFill>
                  <a:srgbClr val="414141"/>
                </a:solidFill>
              </a:rPr>
              <a:t> </a:t>
            </a:r>
            <a:r>
              <a:rPr lang="en-NZ" sz="2400" i="1" dirty="0" err="1">
                <a:solidFill>
                  <a:srgbClr val="414141"/>
                </a:solidFill>
              </a:rPr>
              <a:t>thuật</a:t>
            </a:r>
            <a:r>
              <a:rPr lang="en-NZ" sz="2400" i="1" dirty="0">
                <a:solidFill>
                  <a:srgbClr val="414141"/>
                </a:solidFill>
              </a:rPr>
              <a:t> </a:t>
            </a:r>
            <a:r>
              <a:rPr lang="en-NZ" sz="2400" i="1" dirty="0" err="1">
                <a:solidFill>
                  <a:srgbClr val="414141"/>
                </a:solidFill>
              </a:rPr>
              <a:t>đó</a:t>
            </a:r>
            <a:endParaRPr sz="2400" i="1" dirty="0">
              <a:solidFill>
                <a:srgbClr val="414141"/>
              </a:solidFill>
            </a:endParaRPr>
          </a:p>
          <a:p>
            <a:pPr marL="457200" marR="0" lvl="0" indent="-457200" algn="l" rtl="0">
              <a:spcBef>
                <a:spcPts val="1200"/>
              </a:spcBef>
              <a:spcAft>
                <a:spcPts val="0"/>
              </a:spcAft>
              <a:buClr>
                <a:schemeClr val="accent1"/>
              </a:buClr>
              <a:buSzPts val="2000"/>
              <a:buFont typeface="Noto Sans Symbols"/>
              <a:buChar char="▪"/>
            </a:pPr>
            <a:r>
              <a:rPr lang="en-NZ" sz="2000" b="0" i="0" u="none" strike="noStrike" cap="none" dirty="0">
                <a:solidFill>
                  <a:srgbClr val="414141"/>
                </a:solidFill>
                <a:latin typeface="Corbel"/>
                <a:ea typeface="Corbel"/>
                <a:cs typeface="Corbel"/>
                <a:sym typeface="Corbel"/>
              </a:rPr>
              <a:t>Then when you need it, you can do it deliberately </a:t>
            </a:r>
            <a:endParaRPr sz="2000" dirty="0">
              <a:solidFill>
                <a:srgbClr val="414141"/>
              </a:solidFill>
            </a:endParaRPr>
          </a:p>
          <a:p>
            <a:pPr marL="438912" marR="0" lvl="0" indent="0" algn="l" rtl="0">
              <a:spcBef>
                <a:spcPts val="0"/>
              </a:spcBef>
              <a:spcAft>
                <a:spcPts val="0"/>
              </a:spcAft>
              <a:buNone/>
            </a:pPr>
            <a:r>
              <a:rPr lang="en-NZ" sz="2400" i="1" dirty="0" err="1">
                <a:solidFill>
                  <a:srgbClr val="414141"/>
                </a:solidFill>
              </a:rPr>
              <a:t>Và</a:t>
            </a:r>
            <a:r>
              <a:rPr lang="en-NZ" sz="2400" i="1" dirty="0">
                <a:solidFill>
                  <a:srgbClr val="414141"/>
                </a:solidFill>
              </a:rPr>
              <a:t> </a:t>
            </a:r>
            <a:r>
              <a:rPr lang="en-NZ" sz="2400" i="1" dirty="0" err="1">
                <a:solidFill>
                  <a:srgbClr val="414141"/>
                </a:solidFill>
              </a:rPr>
              <a:t>anh</a:t>
            </a:r>
            <a:r>
              <a:rPr lang="en-NZ" sz="2400" i="1" dirty="0">
                <a:solidFill>
                  <a:srgbClr val="414141"/>
                </a:solidFill>
              </a:rPr>
              <a:t>/</a:t>
            </a:r>
            <a:r>
              <a:rPr lang="en-NZ" sz="2400" i="1" dirty="0" err="1">
                <a:solidFill>
                  <a:srgbClr val="414141"/>
                </a:solidFill>
              </a:rPr>
              <a:t>chị</a:t>
            </a:r>
            <a:r>
              <a:rPr lang="en-NZ" sz="2400" i="1" dirty="0">
                <a:solidFill>
                  <a:srgbClr val="414141"/>
                </a:solidFill>
              </a:rPr>
              <a:t> </a:t>
            </a:r>
            <a:r>
              <a:rPr lang="en-NZ" sz="2400" i="1" dirty="0" err="1">
                <a:solidFill>
                  <a:srgbClr val="414141"/>
                </a:solidFill>
              </a:rPr>
              <a:t>sẽ</a:t>
            </a:r>
            <a:r>
              <a:rPr lang="en-NZ" sz="2400" i="1" dirty="0">
                <a:solidFill>
                  <a:srgbClr val="414141"/>
                </a:solidFill>
              </a:rPr>
              <a:t> </a:t>
            </a:r>
            <a:r>
              <a:rPr lang="en-NZ" sz="2400" i="1" dirty="0" err="1">
                <a:solidFill>
                  <a:srgbClr val="414141"/>
                </a:solidFill>
              </a:rPr>
              <a:t>làm</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khi</a:t>
            </a:r>
            <a:r>
              <a:rPr lang="en-NZ" sz="2400" i="1" dirty="0">
                <a:solidFill>
                  <a:srgbClr val="414141"/>
                </a:solidFill>
              </a:rPr>
              <a:t> </a:t>
            </a:r>
            <a:r>
              <a:rPr lang="en-NZ" sz="2400" i="1" dirty="0" err="1">
                <a:solidFill>
                  <a:srgbClr val="414141"/>
                </a:solidFill>
              </a:rPr>
              <a:t>cần</a:t>
            </a:r>
            <a:r>
              <a:rPr lang="en-NZ" sz="2400" i="1" dirty="0">
                <a:solidFill>
                  <a:srgbClr val="414141"/>
                </a:solidFill>
              </a:rPr>
              <a:t> </a:t>
            </a:r>
            <a:r>
              <a:rPr lang="en-NZ" sz="2400" i="1" dirty="0" err="1">
                <a:solidFill>
                  <a:srgbClr val="414141"/>
                </a:solidFill>
              </a:rPr>
              <a:t>đến</a:t>
            </a:r>
            <a:r>
              <a:rPr lang="en-NZ" sz="2400" i="1" dirty="0">
                <a:solidFill>
                  <a:srgbClr val="414141"/>
                </a:solidFill>
              </a:rPr>
              <a:t> </a:t>
            </a:r>
            <a:r>
              <a:rPr lang="en-NZ" sz="2400" i="1" dirty="0" err="1">
                <a:solidFill>
                  <a:srgbClr val="414141"/>
                </a:solidFill>
              </a:rPr>
              <a:t>nó</a:t>
            </a:r>
            <a:endParaRPr sz="2400" i="1" dirty="0">
              <a:solidFill>
                <a:srgbClr val="41414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2000"/>
              <a:buFont typeface="Corbel"/>
              <a:buNone/>
            </a:pPr>
            <a:r>
              <a:rPr lang="en-NZ" sz="2900"/>
              <a:t>Vietnam children’s mental health</a:t>
            </a:r>
            <a:endParaRPr sz="2900"/>
          </a:p>
          <a:p>
            <a:pPr marL="0" lvl="0" indent="0" algn="l" rtl="0">
              <a:spcBef>
                <a:spcPts val="0"/>
              </a:spcBef>
              <a:spcAft>
                <a:spcPts val="0"/>
              </a:spcAft>
              <a:buClr>
                <a:srgbClr val="FFC700"/>
              </a:buClr>
              <a:buSzPts val="2000"/>
              <a:buFont typeface="Corbel"/>
              <a:buNone/>
            </a:pPr>
            <a:r>
              <a:rPr lang="en-NZ" sz="2900" b="0" i="1"/>
              <a:t>Sức khỏe tinh thần của trẻ em Việt Nam</a:t>
            </a:r>
            <a:endParaRPr sz="2900" b="0" i="1"/>
          </a:p>
        </p:txBody>
      </p:sp>
      <p:sp>
        <p:nvSpPr>
          <p:cNvPr id="387" name="Google Shape;387;p3"/>
          <p:cNvSpPr txBox="1">
            <a:spLocks noGrp="1"/>
          </p:cNvSpPr>
          <p:nvPr>
            <p:ph type="body" idx="1"/>
          </p:nvPr>
        </p:nvSpPr>
        <p:spPr>
          <a:xfrm>
            <a:off x="424543" y="1564249"/>
            <a:ext cx="11609357" cy="5413493"/>
          </a:xfrm>
          <a:prstGeom prst="rect">
            <a:avLst/>
          </a:prstGeom>
          <a:noFill/>
          <a:ln>
            <a:noFill/>
          </a:ln>
        </p:spPr>
        <p:txBody>
          <a:bodyPr spcFirstLastPara="1" wrap="square" lIns="54850" tIns="91425" rIns="91425" bIns="45700" anchor="t" anchorCtr="0">
            <a:noAutofit/>
          </a:bodyPr>
          <a:lstStyle/>
          <a:p>
            <a:pPr marL="438912" lvl="0" indent="-320040" algn="l" rtl="0">
              <a:lnSpc>
                <a:spcPct val="107000"/>
              </a:lnSpc>
              <a:spcBef>
                <a:spcPts val="0"/>
              </a:spcBef>
              <a:spcAft>
                <a:spcPts val="0"/>
              </a:spcAft>
              <a:buSzPts val="1600"/>
              <a:buNone/>
            </a:pPr>
            <a:r>
              <a:rPr lang="en-NZ" sz="2000" dirty="0">
                <a:latin typeface="Arial"/>
                <a:ea typeface="Arial"/>
                <a:cs typeface="Arial"/>
                <a:sym typeface="Arial"/>
              </a:rPr>
              <a:t>UNICEF - National Adolescent Mental Health survey 2023 on Vietnam children’s mental health:</a:t>
            </a:r>
            <a:endParaRPr sz="2000" dirty="0">
              <a:latin typeface="Arial"/>
              <a:ea typeface="Arial"/>
              <a:cs typeface="Arial"/>
              <a:sym typeface="Arial"/>
            </a:endParaRPr>
          </a:p>
          <a:p>
            <a:pPr marL="438912" lvl="0" indent="-320040" algn="l" rtl="0">
              <a:lnSpc>
                <a:spcPct val="107000"/>
              </a:lnSpc>
              <a:spcBef>
                <a:spcPts val="0"/>
              </a:spcBef>
              <a:spcAft>
                <a:spcPts val="0"/>
              </a:spcAft>
              <a:buSzPts val="1600"/>
              <a:buNone/>
            </a:pPr>
            <a:r>
              <a:rPr lang="en-NZ" sz="2400" i="1" dirty="0" err="1">
                <a:solidFill>
                  <a:srgbClr val="414141"/>
                </a:solidFill>
                <a:latin typeface="Arial"/>
                <a:ea typeface="Arial"/>
                <a:cs typeface="Arial"/>
                <a:sym typeface="Arial"/>
              </a:rPr>
              <a:t>Kết</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quả</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khảo</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sát</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quốc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gia</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của</a:t>
            </a:r>
            <a:r>
              <a:rPr lang="en-NZ" sz="2400" i="1" dirty="0">
                <a:solidFill>
                  <a:srgbClr val="414141"/>
                </a:solidFill>
                <a:latin typeface="Arial"/>
                <a:ea typeface="Arial"/>
                <a:cs typeface="Arial"/>
                <a:sym typeface="Arial"/>
              </a:rPr>
              <a:t> UNICEF </a:t>
            </a:r>
            <a:r>
              <a:rPr lang="en-NZ" sz="2400" i="1" dirty="0" err="1">
                <a:solidFill>
                  <a:srgbClr val="414141"/>
                </a:solidFill>
                <a:latin typeface="Arial"/>
                <a:ea typeface="Arial"/>
                <a:cs typeface="Arial"/>
                <a:sym typeface="Arial"/>
              </a:rPr>
              <a:t>về</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sức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khỏe</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tinh</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thần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của</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trẻ</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vị</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thành</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niên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năm</a:t>
            </a:r>
            <a:r>
              <a:rPr lang="en-NZ" sz="2400" i="1" dirty="0">
                <a:solidFill>
                  <a:srgbClr val="414141"/>
                </a:solidFill>
                <a:latin typeface="Arial"/>
                <a:ea typeface="Arial"/>
                <a:cs typeface="Arial"/>
                <a:sym typeface="Arial"/>
              </a:rPr>
              <a:t> 2023:</a:t>
            </a:r>
            <a:endParaRPr sz="2400" i="1" dirty="0">
              <a:solidFill>
                <a:srgbClr val="414141"/>
              </a:solidFill>
              <a:latin typeface="Arial"/>
              <a:ea typeface="Arial"/>
              <a:cs typeface="Arial"/>
              <a:sym typeface="Arial"/>
            </a:endParaRPr>
          </a:p>
          <a:p>
            <a:pPr marL="438912" lvl="0" indent="-320040" algn="l" rtl="0">
              <a:lnSpc>
                <a:spcPct val="107000"/>
              </a:lnSpc>
              <a:spcBef>
                <a:spcPts val="800"/>
              </a:spcBef>
              <a:spcAft>
                <a:spcPts val="0"/>
              </a:spcAft>
              <a:buClr>
                <a:srgbClr val="FF0000"/>
              </a:buClr>
              <a:buSzPts val="2000"/>
              <a:buFont typeface="Noto Sans Symbols"/>
              <a:buChar char="▪"/>
            </a:pPr>
            <a:r>
              <a:rPr lang="en-NZ" sz="2000" dirty="0">
                <a:latin typeface="Arial"/>
                <a:ea typeface="Arial"/>
                <a:cs typeface="Arial"/>
                <a:sym typeface="Arial"/>
              </a:rPr>
              <a:t>1 in 5 adolescents face a mental health issue</a:t>
            </a:r>
            <a:endParaRPr sz="2000" dirty="0">
              <a:latin typeface="Arial"/>
              <a:ea typeface="Arial"/>
              <a:cs typeface="Arial"/>
              <a:sym typeface="Arial"/>
            </a:endParaRPr>
          </a:p>
          <a:p>
            <a:pPr marL="438912" lvl="0" indent="0" algn="l" rtl="0">
              <a:lnSpc>
                <a:spcPct val="107000"/>
              </a:lnSpc>
              <a:spcBef>
                <a:spcPts val="0"/>
              </a:spcBef>
              <a:spcAft>
                <a:spcPts val="0"/>
              </a:spcAft>
              <a:buNone/>
            </a:pPr>
            <a:r>
              <a:rPr lang="en-NZ" sz="2400" i="1" dirty="0" err="1">
                <a:solidFill>
                  <a:srgbClr val="414141"/>
                </a:solidFill>
                <a:latin typeface="Arial"/>
                <a:ea typeface="Arial"/>
                <a:cs typeface="Arial"/>
                <a:sym typeface="Arial"/>
              </a:rPr>
              <a:t>Cứ</a:t>
            </a:r>
            <a:r>
              <a:rPr lang="en-NZ" sz="2400" i="1" dirty="0">
                <a:solidFill>
                  <a:srgbClr val="414141"/>
                </a:solidFill>
                <a:latin typeface="Arial"/>
                <a:ea typeface="Arial"/>
                <a:cs typeface="Arial"/>
                <a:sym typeface="Arial"/>
              </a:rPr>
              <a:t> 5 </a:t>
            </a:r>
            <a:r>
              <a:rPr lang="en-NZ" sz="2400" i="1" dirty="0" err="1">
                <a:solidFill>
                  <a:srgbClr val="414141"/>
                </a:solidFill>
                <a:latin typeface="Arial"/>
                <a:ea typeface="Arial"/>
                <a:cs typeface="Arial"/>
                <a:sym typeface="Arial"/>
              </a:rPr>
              <a:t>trẻ</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vị</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thành</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niên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thì</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có</a:t>
            </a:r>
            <a:r>
              <a:rPr lang="en-NZ" sz="2400" i="1" dirty="0">
                <a:solidFill>
                  <a:srgbClr val="414141"/>
                </a:solidFill>
                <a:latin typeface="Arial"/>
                <a:ea typeface="Arial"/>
                <a:cs typeface="Arial"/>
                <a:sym typeface="Arial"/>
              </a:rPr>
              <a:t> 1 </a:t>
            </a:r>
            <a:r>
              <a:rPr lang="en-NZ" sz="2400" i="1" dirty="0" err="1">
                <a:solidFill>
                  <a:srgbClr val="414141"/>
                </a:solidFill>
                <a:latin typeface="Arial"/>
                <a:ea typeface="Arial"/>
                <a:cs typeface="Arial"/>
                <a:sym typeface="Arial"/>
              </a:rPr>
              <a:t>trẻ</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gặp</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vấn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đề</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về</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sức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khỏe</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tinh</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thần</a:t>
            </a:r>
            <a:endParaRPr sz="2400" i="1" dirty="0">
              <a:solidFill>
                <a:srgbClr val="414141"/>
              </a:solidFill>
              <a:latin typeface="Arial"/>
              <a:ea typeface="Arial"/>
              <a:cs typeface="Arial"/>
              <a:sym typeface="Arial"/>
            </a:endParaRPr>
          </a:p>
          <a:p>
            <a:pPr marL="438912" lvl="0" indent="-320040" algn="l" rtl="0">
              <a:lnSpc>
                <a:spcPct val="107000"/>
              </a:lnSpc>
              <a:spcBef>
                <a:spcPts val="800"/>
              </a:spcBef>
              <a:spcAft>
                <a:spcPts val="0"/>
              </a:spcAft>
              <a:buClr>
                <a:srgbClr val="FF0000"/>
              </a:buClr>
              <a:buSzPts val="2000"/>
              <a:buFont typeface="Noto Sans Symbols"/>
              <a:buChar char="▪"/>
            </a:pPr>
            <a:r>
              <a:rPr lang="en-NZ" sz="2000" dirty="0">
                <a:latin typeface="Arial"/>
                <a:ea typeface="Arial"/>
                <a:cs typeface="Arial"/>
                <a:sym typeface="Arial"/>
              </a:rPr>
              <a:t>Only 8.4% able to access necessary support services or counselling for emotional and behavioural challenges.</a:t>
            </a:r>
            <a:endParaRPr sz="2000" dirty="0">
              <a:latin typeface="Arial"/>
              <a:ea typeface="Arial"/>
              <a:cs typeface="Arial"/>
              <a:sym typeface="Arial"/>
            </a:endParaRPr>
          </a:p>
          <a:p>
            <a:pPr marL="438912" lvl="0" indent="0" algn="l" rtl="0">
              <a:lnSpc>
                <a:spcPct val="107000"/>
              </a:lnSpc>
              <a:spcBef>
                <a:spcPts val="0"/>
              </a:spcBef>
              <a:spcAft>
                <a:spcPts val="0"/>
              </a:spcAft>
              <a:buNone/>
            </a:pPr>
            <a:r>
              <a:rPr lang="en-NZ" sz="2400" i="1" dirty="0">
                <a:solidFill>
                  <a:srgbClr val="414141"/>
                </a:solidFill>
                <a:latin typeface="Arial"/>
                <a:ea typeface="Arial"/>
                <a:cs typeface="Arial"/>
                <a:sym typeface="Arial"/>
              </a:rPr>
              <a:t>8.4% </a:t>
            </a:r>
            <a:r>
              <a:rPr lang="en-NZ" sz="2400" i="1" dirty="0" err="1">
                <a:solidFill>
                  <a:srgbClr val="414141"/>
                </a:solidFill>
                <a:latin typeface="Arial"/>
                <a:ea typeface="Arial"/>
                <a:cs typeface="Arial"/>
                <a:sym typeface="Arial"/>
              </a:rPr>
              <a:t>được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tiếp</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cận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với</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các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dịch</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vụ</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hỗ</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trợ</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cần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thiết</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hoặc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được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tham</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vấn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khi</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gặp</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khó</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khăn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về</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cảm</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xúc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và</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hành</a:t>
            </a:r>
            <a:r>
              <a:rPr lang="en-NZ" sz="2400" i="1" dirty="0">
                <a:solidFill>
                  <a:srgbClr val="414141"/>
                </a:solidFill>
                <a:latin typeface="Arial"/>
                <a:ea typeface="Arial"/>
                <a:cs typeface="Arial"/>
                <a:sym typeface="Arial"/>
              </a:rPr>
              <a:t> vi</a:t>
            </a:r>
            <a:endParaRPr sz="2400" i="1" dirty="0">
              <a:solidFill>
                <a:srgbClr val="414141"/>
              </a:solidFill>
              <a:latin typeface="Arial"/>
              <a:ea typeface="Arial"/>
              <a:cs typeface="Arial"/>
              <a:sym typeface="Arial"/>
            </a:endParaRPr>
          </a:p>
          <a:p>
            <a:pPr marL="438912" lvl="0" indent="-320040" algn="l" rtl="0">
              <a:lnSpc>
                <a:spcPct val="107000"/>
              </a:lnSpc>
              <a:spcBef>
                <a:spcPts val="800"/>
              </a:spcBef>
              <a:spcAft>
                <a:spcPts val="0"/>
              </a:spcAft>
              <a:buClr>
                <a:srgbClr val="FF0000"/>
              </a:buClr>
              <a:buSzPts val="2000"/>
              <a:buFont typeface="Noto Sans Symbols"/>
              <a:buChar char="▪"/>
            </a:pPr>
            <a:r>
              <a:rPr lang="en-NZ" sz="2000" dirty="0">
                <a:latin typeface="Arial"/>
                <a:ea typeface="Arial"/>
                <a:cs typeface="Arial"/>
                <a:sym typeface="Arial"/>
              </a:rPr>
              <a:t>Only 5.1% of parents recognised that their adolescent child needed help for emotional and behavioural problems</a:t>
            </a:r>
            <a:r>
              <a:rPr lang="en-NZ" sz="2800" dirty="0">
                <a:latin typeface="Arial"/>
                <a:ea typeface="Arial"/>
                <a:cs typeface="Arial"/>
                <a:sym typeface="Arial"/>
              </a:rPr>
              <a:t>.</a:t>
            </a:r>
            <a:endParaRPr sz="2800" dirty="0">
              <a:latin typeface="Arial"/>
              <a:ea typeface="Arial"/>
              <a:cs typeface="Arial"/>
              <a:sym typeface="Arial"/>
            </a:endParaRPr>
          </a:p>
          <a:p>
            <a:pPr marL="438912" lvl="0" indent="0" algn="l" rtl="0">
              <a:lnSpc>
                <a:spcPct val="107000"/>
              </a:lnSpc>
              <a:spcBef>
                <a:spcPts val="0"/>
              </a:spcBef>
              <a:spcAft>
                <a:spcPts val="0"/>
              </a:spcAft>
              <a:buNone/>
            </a:pPr>
            <a:r>
              <a:rPr lang="en-NZ" sz="2400" i="1" dirty="0">
                <a:solidFill>
                  <a:srgbClr val="414141"/>
                </a:solidFill>
                <a:latin typeface="Arial"/>
                <a:ea typeface="Arial"/>
                <a:cs typeface="Arial"/>
                <a:sym typeface="Arial"/>
              </a:rPr>
              <a:t>5.1% </a:t>
            </a:r>
            <a:r>
              <a:rPr lang="en-NZ" sz="2400" i="1" dirty="0" err="1">
                <a:solidFill>
                  <a:srgbClr val="414141"/>
                </a:solidFill>
                <a:latin typeface="Arial"/>
                <a:ea typeface="Arial"/>
                <a:cs typeface="Arial"/>
                <a:sym typeface="Arial"/>
              </a:rPr>
              <a:t>phụ</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huynh</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có</a:t>
            </a:r>
            <a:r>
              <a:rPr lang="en-NZ" sz="2400" i="1" dirty="0">
                <a:solidFill>
                  <a:srgbClr val="414141"/>
                </a:solidFill>
                <a:latin typeface="Arial"/>
                <a:ea typeface="Arial"/>
                <a:cs typeface="Arial"/>
                <a:sym typeface="Arial"/>
              </a:rPr>
              <a:t> con </a:t>
            </a:r>
            <a:r>
              <a:rPr lang="en-NZ" sz="2400" i="1" dirty="0" err="1">
                <a:solidFill>
                  <a:srgbClr val="414141"/>
                </a:solidFill>
                <a:latin typeface="Arial"/>
                <a:ea typeface="Arial"/>
                <a:cs typeface="Arial"/>
                <a:sym typeface="Arial"/>
              </a:rPr>
              <a:t>trong</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độ</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tuổi</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vị</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thành</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niên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nhận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ra</a:t>
            </a:r>
            <a:r>
              <a:rPr lang="en-NZ" sz="2400" i="1" dirty="0">
                <a:solidFill>
                  <a:srgbClr val="414141"/>
                </a:solidFill>
                <a:latin typeface="Arial"/>
                <a:ea typeface="Arial"/>
                <a:cs typeface="Arial"/>
                <a:sym typeface="Arial"/>
              </a:rPr>
              <a:t> con </a:t>
            </a:r>
            <a:r>
              <a:rPr lang="en-NZ" sz="2400" i="1" dirty="0" err="1">
                <a:solidFill>
                  <a:srgbClr val="414141"/>
                </a:solidFill>
                <a:latin typeface="Arial"/>
                <a:ea typeface="Arial"/>
                <a:cs typeface="Arial"/>
                <a:sym typeface="Arial"/>
              </a:rPr>
              <a:t>cần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được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hỗ</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trợ</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trong</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các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vấn</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đề</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về</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cảm</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xúc</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và</a:t>
            </a:r>
            <a:r>
              <a:rPr lang="en-NZ" sz="2400" i="1" dirty="0">
                <a:solidFill>
                  <a:srgbClr val="414141"/>
                </a:solidFill>
                <a:latin typeface="Arial"/>
                <a:ea typeface="Arial"/>
                <a:cs typeface="Arial"/>
                <a:sym typeface="Arial"/>
              </a:rPr>
              <a:t> </a:t>
            </a:r>
            <a:r>
              <a:rPr lang="en-NZ" sz="2400" i="1" dirty="0" err="1">
                <a:solidFill>
                  <a:srgbClr val="414141"/>
                </a:solidFill>
                <a:latin typeface="Arial"/>
                <a:ea typeface="Arial"/>
                <a:cs typeface="Arial"/>
                <a:sym typeface="Arial"/>
              </a:rPr>
              <a:t>hành</a:t>
            </a:r>
            <a:r>
              <a:rPr lang="en-NZ" sz="2400" i="1" dirty="0">
                <a:solidFill>
                  <a:srgbClr val="414141"/>
                </a:solidFill>
                <a:latin typeface="Arial"/>
                <a:ea typeface="Arial"/>
                <a:cs typeface="Arial"/>
                <a:sym typeface="Arial"/>
              </a:rPr>
              <a:t> vi</a:t>
            </a:r>
            <a:endParaRPr sz="2400" i="1" dirty="0">
              <a:solidFill>
                <a:srgbClr val="41414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
          <p:cNvSpPr txBox="1">
            <a:spLocks noGrp="1"/>
          </p:cNvSpPr>
          <p:nvPr>
            <p:ph type="title"/>
          </p:nvPr>
        </p:nvSpPr>
        <p:spPr>
          <a:xfrm>
            <a:off x="609600" y="79248"/>
            <a:ext cx="10972800" cy="12528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92D050"/>
              </a:buClr>
              <a:buSzPts val="2000"/>
              <a:buFont typeface="Corbel"/>
              <a:buNone/>
            </a:pPr>
            <a:r>
              <a:rPr lang="en-NZ" sz="2900">
                <a:solidFill>
                  <a:srgbClr val="92D050"/>
                </a:solidFill>
                <a:latin typeface="Corbel"/>
                <a:ea typeface="Corbel"/>
                <a:cs typeface="Corbel"/>
                <a:sym typeface="Corbel"/>
              </a:rPr>
              <a:t>How to help children develop into resilient learners:</a:t>
            </a:r>
            <a:endParaRPr sz="2900">
              <a:solidFill>
                <a:srgbClr val="92D050"/>
              </a:solidFill>
              <a:latin typeface="Corbel"/>
              <a:ea typeface="Corbel"/>
              <a:cs typeface="Corbel"/>
              <a:sym typeface="Corbel"/>
            </a:endParaRPr>
          </a:p>
          <a:p>
            <a:pPr marL="0" lvl="0" indent="0" algn="l" rtl="0">
              <a:spcBef>
                <a:spcPts val="0"/>
              </a:spcBef>
              <a:spcAft>
                <a:spcPts val="0"/>
              </a:spcAft>
              <a:buClr>
                <a:srgbClr val="92D050"/>
              </a:buClr>
              <a:buSzPts val="2000"/>
              <a:buFont typeface="Corbel"/>
              <a:buNone/>
            </a:pPr>
            <a:r>
              <a:rPr lang="en-NZ" sz="2900" b="0" i="1">
                <a:solidFill>
                  <a:srgbClr val="92D050"/>
                </a:solidFill>
              </a:rPr>
              <a:t>Cách giúp trẻ phát triển thành những người học có ý chí</a:t>
            </a:r>
            <a:endParaRPr sz="2900" b="0" i="1">
              <a:solidFill>
                <a:srgbClr val="92D050"/>
              </a:solidFill>
            </a:endParaRPr>
          </a:p>
        </p:txBody>
      </p:sp>
      <p:sp>
        <p:nvSpPr>
          <p:cNvPr id="394" name="Google Shape;394;p4"/>
          <p:cNvSpPr txBox="1">
            <a:spLocks noGrp="1"/>
          </p:cNvSpPr>
          <p:nvPr>
            <p:ph type="body" idx="1"/>
          </p:nvPr>
        </p:nvSpPr>
        <p:spPr>
          <a:xfrm>
            <a:off x="533400" y="1506675"/>
            <a:ext cx="11274000" cy="5221200"/>
          </a:xfrm>
          <a:prstGeom prst="rect">
            <a:avLst/>
          </a:prstGeom>
          <a:noFill/>
          <a:ln>
            <a:noFill/>
          </a:ln>
        </p:spPr>
        <p:txBody>
          <a:bodyPr spcFirstLastPara="1" wrap="square" lIns="54850" tIns="91425" rIns="91425" bIns="45700" anchor="t" anchorCtr="0">
            <a:normAutofit/>
          </a:bodyPr>
          <a:lstStyle/>
          <a:p>
            <a:pPr marL="438912" lvl="0" indent="-320040" algn="l" rtl="0">
              <a:lnSpc>
                <a:spcPct val="150000"/>
              </a:lnSpc>
              <a:spcBef>
                <a:spcPts val="0"/>
              </a:spcBef>
              <a:spcAft>
                <a:spcPts val="0"/>
              </a:spcAft>
              <a:buSzPts val="1600"/>
              <a:buFont typeface="Calibri"/>
              <a:buNone/>
            </a:pPr>
            <a:r>
              <a:rPr lang="en-NZ" sz="2000" dirty="0">
                <a:latin typeface="Calibri"/>
                <a:ea typeface="Calibri"/>
                <a:cs typeface="Calibri"/>
                <a:sym typeface="Calibri"/>
              </a:rPr>
              <a:t>		</a:t>
            </a:r>
            <a:r>
              <a:rPr lang="en-NZ" sz="2000" b="1" dirty="0">
                <a:latin typeface="Calibri"/>
                <a:ea typeface="Calibri"/>
                <a:cs typeface="Calibri"/>
                <a:sym typeface="Calibri"/>
              </a:rPr>
              <a:t>	</a:t>
            </a:r>
            <a:r>
              <a:rPr lang="en-NZ" sz="2000" b="1" dirty="0">
                <a:solidFill>
                  <a:srgbClr val="FF0000"/>
                </a:solidFill>
              </a:rPr>
              <a:t>Efficacy </a:t>
            </a:r>
            <a:r>
              <a:rPr lang="en-NZ" sz="2000" b="1" dirty="0"/>
              <a:t>+ </a:t>
            </a:r>
            <a:r>
              <a:rPr lang="en-NZ" sz="2000" b="1" dirty="0">
                <a:solidFill>
                  <a:srgbClr val="3333FF"/>
                </a:solidFill>
              </a:rPr>
              <a:t>Agency</a:t>
            </a:r>
            <a:r>
              <a:rPr lang="en-NZ" sz="2000" b="1" dirty="0"/>
              <a:t> + </a:t>
            </a:r>
            <a:r>
              <a:rPr lang="en-NZ" sz="2000" b="1" dirty="0">
                <a:solidFill>
                  <a:srgbClr val="008000"/>
                </a:solidFill>
              </a:rPr>
              <a:t>Action</a:t>
            </a:r>
            <a:endParaRPr dirty="0"/>
          </a:p>
          <a:p>
            <a:pPr marL="438912" lvl="0" indent="-320040" algn="l" rtl="0">
              <a:lnSpc>
                <a:spcPct val="150000"/>
              </a:lnSpc>
              <a:spcBef>
                <a:spcPts val="0"/>
              </a:spcBef>
              <a:spcAft>
                <a:spcPts val="0"/>
              </a:spcAft>
              <a:buSzPts val="1600"/>
              <a:buFont typeface="Corbel"/>
              <a:buNone/>
            </a:pPr>
            <a:r>
              <a:rPr lang="en-NZ" sz="2000" b="1" dirty="0">
                <a:solidFill>
                  <a:srgbClr val="FF0000"/>
                </a:solidFill>
              </a:rPr>
              <a:t>1) Efficacy</a:t>
            </a:r>
            <a:r>
              <a:rPr lang="en-NZ" sz="2000" b="1" dirty="0"/>
              <a:t> </a:t>
            </a:r>
            <a:r>
              <a:rPr lang="en-NZ" sz="2000" b="1" dirty="0">
                <a:sym typeface="Wingdings" panose="05000000000000000000" pitchFamily="2" charset="2"/>
              </a:rPr>
              <a:t> </a:t>
            </a:r>
            <a:r>
              <a:rPr lang="en-NZ" sz="2000" b="1" dirty="0"/>
              <a:t>they must first believe that they can  achieve success through their own actions </a:t>
            </a:r>
            <a:endParaRPr sz="2000" b="1" dirty="0"/>
          </a:p>
          <a:p>
            <a:pPr marL="118871" lvl="0" indent="0" algn="l" rtl="0">
              <a:lnSpc>
                <a:spcPct val="150000"/>
              </a:lnSpc>
              <a:spcBef>
                <a:spcPts val="0"/>
              </a:spcBef>
              <a:spcAft>
                <a:spcPts val="0"/>
              </a:spcAft>
              <a:buSzPts val="1600"/>
              <a:buFont typeface="Corbel"/>
              <a:buNone/>
            </a:pPr>
            <a:r>
              <a:rPr lang="en-NZ" sz="2400" i="1" dirty="0" err="1">
                <a:solidFill>
                  <a:srgbClr val="414141"/>
                </a:solidFill>
              </a:rPr>
              <a:t>Khả</a:t>
            </a:r>
            <a:r>
              <a:rPr lang="en-NZ" sz="2400" i="1" dirty="0">
                <a:solidFill>
                  <a:srgbClr val="414141"/>
                </a:solidFill>
              </a:rPr>
              <a:t> </a:t>
            </a:r>
            <a:r>
              <a:rPr lang="en-NZ" sz="2400" i="1" dirty="0" err="1">
                <a:solidFill>
                  <a:srgbClr val="414141"/>
                </a:solidFill>
              </a:rPr>
              <a:t>năng</a:t>
            </a:r>
            <a:r>
              <a:rPr lang="en-NZ" sz="2400" i="1" dirty="0">
                <a:solidFill>
                  <a:srgbClr val="414141"/>
                </a:solidFill>
              </a:rPr>
              <a:t> </a:t>
            </a:r>
            <a:r>
              <a:rPr lang="en-NZ" sz="2400" i="1" dirty="0" err="1">
                <a:solidFill>
                  <a:srgbClr val="414141"/>
                </a:solidFill>
              </a:rPr>
              <a:t>đạt</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kết</a:t>
            </a:r>
            <a:r>
              <a:rPr lang="en-NZ" sz="2400" i="1" dirty="0">
                <a:solidFill>
                  <a:srgbClr val="414141"/>
                </a:solidFill>
              </a:rPr>
              <a:t> </a:t>
            </a:r>
            <a:r>
              <a:rPr lang="en-NZ" sz="2400" i="1" dirty="0" err="1">
                <a:solidFill>
                  <a:srgbClr val="414141"/>
                </a:solidFill>
              </a:rPr>
              <a:t>quả</a:t>
            </a:r>
            <a:r>
              <a:rPr lang="en-NZ" sz="2400" i="1" dirty="0">
                <a:solidFill>
                  <a:srgbClr val="414141"/>
                </a:solidFill>
              </a:rPr>
              <a:t> </a:t>
            </a:r>
            <a:r>
              <a:rPr lang="en-NZ" sz="2400" i="1" dirty="0" err="1">
                <a:solidFill>
                  <a:srgbClr val="414141"/>
                </a:solidFill>
              </a:rPr>
              <a:t>như</a:t>
            </a:r>
            <a:r>
              <a:rPr lang="en-NZ" sz="2400" i="1" dirty="0">
                <a:solidFill>
                  <a:srgbClr val="414141"/>
                </a:solidFill>
              </a:rPr>
              <a:t> mong </a:t>
            </a:r>
            <a:r>
              <a:rPr lang="en-NZ" sz="2400" i="1" dirty="0" err="1">
                <a:solidFill>
                  <a:srgbClr val="414141"/>
                </a:solidFill>
              </a:rPr>
              <a:t>muốn</a:t>
            </a:r>
            <a:r>
              <a:rPr lang="en-NZ" sz="2400" i="1" dirty="0">
                <a:solidFill>
                  <a:srgbClr val="414141"/>
                </a:solidFill>
              </a:rPr>
              <a:t>: </a:t>
            </a:r>
            <a:r>
              <a:rPr lang="en-NZ" sz="2400" i="1" dirty="0" err="1">
                <a:solidFill>
                  <a:srgbClr val="414141"/>
                </a:solidFill>
              </a:rPr>
              <a:t>trẻ</a:t>
            </a:r>
            <a:r>
              <a:rPr lang="en-NZ" sz="2400" i="1" dirty="0">
                <a:solidFill>
                  <a:srgbClr val="414141"/>
                </a:solidFill>
              </a:rPr>
              <a:t> </a:t>
            </a:r>
            <a:r>
              <a:rPr lang="en-NZ" sz="2400" i="1" dirty="0" err="1">
                <a:solidFill>
                  <a:srgbClr val="414141"/>
                </a:solidFill>
              </a:rPr>
              <a:t>phải</a:t>
            </a:r>
            <a:r>
              <a:rPr lang="en-NZ" sz="2400" i="1" dirty="0">
                <a:solidFill>
                  <a:srgbClr val="414141"/>
                </a:solidFill>
              </a:rPr>
              <a:t> tin </a:t>
            </a:r>
            <a:r>
              <a:rPr lang="en-NZ" sz="2400" i="1" dirty="0" err="1">
                <a:solidFill>
                  <a:srgbClr val="414141"/>
                </a:solidFill>
              </a:rPr>
              <a:t>rằng</a:t>
            </a:r>
            <a:r>
              <a:rPr lang="en-NZ" sz="2400" i="1" dirty="0">
                <a:solidFill>
                  <a:srgbClr val="414141"/>
                </a:solidFill>
              </a:rPr>
              <a:t> </a:t>
            </a:r>
            <a:r>
              <a:rPr lang="en-NZ" sz="2400" i="1" dirty="0" err="1">
                <a:solidFill>
                  <a:srgbClr val="414141"/>
                </a:solidFill>
              </a:rPr>
              <a:t>mình</a:t>
            </a:r>
            <a:r>
              <a:rPr lang="en-NZ" sz="2400" i="1" dirty="0">
                <a:solidFill>
                  <a:srgbClr val="414141"/>
                </a:solidFill>
              </a:rPr>
              <a:t> </a:t>
            </a:r>
            <a:r>
              <a:rPr lang="en-NZ" sz="2400" i="1" dirty="0" err="1">
                <a:solidFill>
                  <a:srgbClr val="414141"/>
                </a:solidFill>
              </a:rPr>
              <a:t>có</a:t>
            </a:r>
            <a:r>
              <a:rPr lang="en-NZ" sz="2400" i="1" dirty="0">
                <a:solidFill>
                  <a:srgbClr val="414141"/>
                </a:solidFill>
              </a:rPr>
              <a:t> </a:t>
            </a:r>
            <a:r>
              <a:rPr lang="en-NZ" sz="2400" i="1" dirty="0" err="1">
                <a:solidFill>
                  <a:srgbClr val="414141"/>
                </a:solidFill>
              </a:rPr>
              <a:t>thể</a:t>
            </a:r>
            <a:r>
              <a:rPr lang="en-NZ" sz="2400" i="1" dirty="0">
                <a:solidFill>
                  <a:srgbClr val="414141"/>
                </a:solidFill>
              </a:rPr>
              <a:t> </a:t>
            </a:r>
            <a:r>
              <a:rPr lang="en-NZ" sz="2400" i="1" dirty="0" err="1">
                <a:solidFill>
                  <a:srgbClr val="414141"/>
                </a:solidFill>
              </a:rPr>
              <a:t>đạt</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thành</a:t>
            </a:r>
            <a:r>
              <a:rPr lang="en-NZ" sz="2400" i="1" dirty="0">
                <a:solidFill>
                  <a:srgbClr val="414141"/>
                </a:solidFill>
              </a:rPr>
              <a:t> </a:t>
            </a:r>
            <a:r>
              <a:rPr lang="en-NZ" sz="2400" i="1" dirty="0" err="1">
                <a:solidFill>
                  <a:srgbClr val="414141"/>
                </a:solidFill>
              </a:rPr>
              <a:t>công</a:t>
            </a:r>
            <a:r>
              <a:rPr lang="en-NZ" sz="2400" i="1" dirty="0">
                <a:solidFill>
                  <a:srgbClr val="414141"/>
                </a:solidFill>
              </a:rPr>
              <a:t> </a:t>
            </a:r>
            <a:r>
              <a:rPr lang="en-NZ" sz="2400" i="1" dirty="0" err="1">
                <a:solidFill>
                  <a:srgbClr val="414141"/>
                </a:solidFill>
              </a:rPr>
              <a:t>thông</a:t>
            </a:r>
            <a:r>
              <a:rPr lang="en-NZ" sz="2400" i="1" dirty="0">
                <a:solidFill>
                  <a:srgbClr val="414141"/>
                </a:solidFill>
              </a:rPr>
              <a:t> qua </a:t>
            </a:r>
            <a:r>
              <a:rPr lang="en-NZ" sz="2400" i="1" dirty="0" err="1">
                <a:solidFill>
                  <a:srgbClr val="414141"/>
                </a:solidFill>
              </a:rPr>
              <a:t>hành</a:t>
            </a:r>
            <a:r>
              <a:rPr lang="en-NZ" sz="2400" i="1" dirty="0">
                <a:solidFill>
                  <a:srgbClr val="414141"/>
                </a:solidFill>
              </a:rPr>
              <a:t> </a:t>
            </a:r>
            <a:r>
              <a:rPr lang="en-NZ" sz="2400" i="1" dirty="0" err="1">
                <a:solidFill>
                  <a:srgbClr val="414141"/>
                </a:solidFill>
              </a:rPr>
              <a:t>động</a:t>
            </a:r>
            <a:r>
              <a:rPr lang="en-NZ" sz="2400" i="1" dirty="0">
                <a:solidFill>
                  <a:srgbClr val="414141"/>
                </a:solidFill>
              </a:rPr>
              <a:t> </a:t>
            </a:r>
            <a:r>
              <a:rPr lang="en-NZ" sz="2400" i="1" dirty="0" err="1">
                <a:solidFill>
                  <a:srgbClr val="414141"/>
                </a:solidFill>
              </a:rPr>
              <a:t>của</a:t>
            </a:r>
            <a:r>
              <a:rPr lang="en-NZ" sz="2400" i="1" dirty="0">
                <a:solidFill>
                  <a:srgbClr val="414141"/>
                </a:solidFill>
              </a:rPr>
              <a:t> </a:t>
            </a:r>
            <a:r>
              <a:rPr lang="en-NZ" sz="2400" i="1" dirty="0" err="1">
                <a:solidFill>
                  <a:srgbClr val="414141"/>
                </a:solidFill>
              </a:rPr>
              <a:t>chính</a:t>
            </a:r>
            <a:r>
              <a:rPr lang="en-NZ" sz="2400" i="1" dirty="0">
                <a:solidFill>
                  <a:srgbClr val="414141"/>
                </a:solidFill>
              </a:rPr>
              <a:t> </a:t>
            </a:r>
            <a:r>
              <a:rPr lang="en-NZ" sz="2400" i="1" dirty="0" err="1">
                <a:solidFill>
                  <a:srgbClr val="414141"/>
                </a:solidFill>
              </a:rPr>
              <a:t>mình</a:t>
            </a:r>
            <a:endParaRPr sz="2400" i="1" dirty="0">
              <a:solidFill>
                <a:srgbClr val="414141"/>
              </a:solidFill>
            </a:endParaRPr>
          </a:p>
          <a:p>
            <a:pPr marL="438912" lvl="0" indent="-320040" algn="l" rtl="0">
              <a:lnSpc>
                <a:spcPct val="150000"/>
              </a:lnSpc>
              <a:spcBef>
                <a:spcPts val="0"/>
              </a:spcBef>
              <a:spcAft>
                <a:spcPts val="0"/>
              </a:spcAft>
              <a:buSzPts val="1600"/>
              <a:buFont typeface="Corbel"/>
              <a:buNone/>
            </a:pPr>
            <a:r>
              <a:rPr lang="en-NZ" sz="2000" b="1" dirty="0">
                <a:solidFill>
                  <a:srgbClr val="3333FF"/>
                </a:solidFill>
              </a:rPr>
              <a:t>2) Agency </a:t>
            </a:r>
            <a:r>
              <a:rPr lang="en-NZ" sz="2000" b="1" dirty="0">
                <a:solidFill>
                  <a:srgbClr val="3333FF"/>
                </a:solidFill>
                <a:sym typeface="Wingdings" panose="05000000000000000000" pitchFamily="2" charset="2"/>
              </a:rPr>
              <a:t> </a:t>
            </a:r>
            <a:r>
              <a:rPr lang="en-NZ" sz="2000" b="1" dirty="0"/>
              <a:t>they must learn and practice all the affective 21</a:t>
            </a:r>
            <a:r>
              <a:rPr lang="en-NZ" sz="2000" b="1" baseline="30000" dirty="0"/>
              <a:t>st</a:t>
            </a:r>
            <a:r>
              <a:rPr lang="en-NZ" sz="2000" b="1" dirty="0"/>
              <a:t> C skills </a:t>
            </a:r>
            <a:endParaRPr sz="2000" b="1" dirty="0"/>
          </a:p>
          <a:p>
            <a:pPr marL="438912" lvl="0" indent="-320040" algn="l" rtl="0">
              <a:lnSpc>
                <a:spcPct val="150000"/>
              </a:lnSpc>
              <a:spcBef>
                <a:spcPts val="0"/>
              </a:spcBef>
              <a:spcAft>
                <a:spcPts val="0"/>
              </a:spcAft>
              <a:buSzPts val="1600"/>
              <a:buFont typeface="Corbel"/>
              <a:buNone/>
            </a:pPr>
            <a:r>
              <a:rPr lang="en-NZ" sz="2400" i="1" dirty="0" err="1">
                <a:solidFill>
                  <a:srgbClr val="414141"/>
                </a:solidFill>
              </a:rPr>
              <a:t>Khả</a:t>
            </a:r>
            <a:r>
              <a:rPr lang="en-NZ" sz="2400" i="1" dirty="0">
                <a:solidFill>
                  <a:srgbClr val="414141"/>
                </a:solidFill>
              </a:rPr>
              <a:t> </a:t>
            </a:r>
            <a:r>
              <a:rPr lang="en-NZ" sz="2400" i="1" dirty="0" err="1">
                <a:solidFill>
                  <a:srgbClr val="414141"/>
                </a:solidFill>
              </a:rPr>
              <a:t>năng</a:t>
            </a:r>
            <a:r>
              <a:rPr lang="en-NZ" sz="2400" i="1" dirty="0">
                <a:solidFill>
                  <a:srgbClr val="414141"/>
                </a:solidFill>
              </a:rPr>
              <a:t> </a:t>
            </a:r>
            <a:r>
              <a:rPr lang="en-NZ" sz="2400" i="1" dirty="0" err="1">
                <a:solidFill>
                  <a:srgbClr val="414141"/>
                </a:solidFill>
              </a:rPr>
              <a:t>tự</a:t>
            </a:r>
            <a:r>
              <a:rPr lang="en-NZ" sz="2400" i="1" dirty="0">
                <a:solidFill>
                  <a:srgbClr val="414141"/>
                </a:solidFill>
              </a:rPr>
              <a:t> </a:t>
            </a:r>
            <a:r>
              <a:rPr lang="en-NZ" sz="2400" i="1" dirty="0" err="1">
                <a:solidFill>
                  <a:srgbClr val="414141"/>
                </a:solidFill>
              </a:rPr>
              <a:t>chủ</a:t>
            </a:r>
            <a:r>
              <a:rPr lang="en-NZ" sz="2400" i="1" dirty="0">
                <a:solidFill>
                  <a:srgbClr val="414141"/>
                </a:solidFill>
              </a:rPr>
              <a:t>: </a:t>
            </a:r>
            <a:r>
              <a:rPr lang="en-NZ" sz="2400" i="1" dirty="0" err="1">
                <a:solidFill>
                  <a:srgbClr val="414141"/>
                </a:solidFill>
              </a:rPr>
              <a:t>trẻ</a:t>
            </a:r>
            <a:r>
              <a:rPr lang="en-NZ" sz="2400" i="1" dirty="0">
                <a:solidFill>
                  <a:srgbClr val="414141"/>
                </a:solidFill>
              </a:rPr>
              <a:t> </a:t>
            </a:r>
            <a:r>
              <a:rPr lang="en-NZ" sz="2400" i="1" dirty="0" err="1">
                <a:solidFill>
                  <a:srgbClr val="414141"/>
                </a:solidFill>
              </a:rPr>
              <a:t>phải</a:t>
            </a:r>
            <a:r>
              <a:rPr lang="en-NZ" sz="2400" i="1" dirty="0">
                <a:solidFill>
                  <a:srgbClr val="414141"/>
                </a:solidFill>
              </a:rPr>
              <a:t> </a:t>
            </a:r>
            <a:r>
              <a:rPr lang="en-NZ" sz="2400" i="1" dirty="0" err="1">
                <a:solidFill>
                  <a:srgbClr val="414141"/>
                </a:solidFill>
              </a:rPr>
              <a:t>học</a:t>
            </a:r>
            <a:r>
              <a:rPr lang="en-NZ" sz="2400" i="1" dirty="0">
                <a:solidFill>
                  <a:srgbClr val="414141"/>
                </a:solidFill>
              </a:rPr>
              <a:t> </a:t>
            </a:r>
            <a:r>
              <a:rPr lang="en-NZ" sz="2400" i="1" dirty="0" err="1">
                <a:solidFill>
                  <a:srgbClr val="414141"/>
                </a:solidFill>
              </a:rPr>
              <a:t>được</a:t>
            </a:r>
            <a:r>
              <a:rPr lang="en-NZ" sz="2400" i="1" dirty="0">
                <a:solidFill>
                  <a:srgbClr val="414141"/>
                </a:solidFill>
              </a:rPr>
              <a:t> </a:t>
            </a:r>
            <a:r>
              <a:rPr lang="en-NZ" sz="2400" i="1" dirty="0" err="1">
                <a:solidFill>
                  <a:srgbClr val="414141"/>
                </a:solidFill>
              </a:rPr>
              <a:t>và</a:t>
            </a:r>
            <a:r>
              <a:rPr lang="en-NZ" sz="2400" i="1" dirty="0">
                <a:solidFill>
                  <a:srgbClr val="414141"/>
                </a:solidFill>
              </a:rPr>
              <a:t> </a:t>
            </a:r>
            <a:r>
              <a:rPr lang="en-NZ" sz="2400" i="1" dirty="0" err="1">
                <a:solidFill>
                  <a:srgbClr val="414141"/>
                </a:solidFill>
              </a:rPr>
              <a:t>thực</a:t>
            </a:r>
            <a:r>
              <a:rPr lang="en-NZ" sz="2400" i="1" dirty="0">
                <a:solidFill>
                  <a:srgbClr val="414141"/>
                </a:solidFill>
              </a:rPr>
              <a:t> </a:t>
            </a:r>
            <a:r>
              <a:rPr lang="en-NZ" sz="2400" i="1" dirty="0" err="1">
                <a:solidFill>
                  <a:srgbClr val="414141"/>
                </a:solidFill>
              </a:rPr>
              <a:t>hành</a:t>
            </a:r>
            <a:r>
              <a:rPr lang="en-NZ" sz="2400" i="1" dirty="0">
                <a:solidFill>
                  <a:srgbClr val="414141"/>
                </a:solidFill>
              </a:rPr>
              <a:t> </a:t>
            </a:r>
            <a:r>
              <a:rPr lang="en-NZ" sz="2400" i="1" dirty="0" err="1">
                <a:solidFill>
                  <a:srgbClr val="414141"/>
                </a:solidFill>
              </a:rPr>
              <a:t>các</a:t>
            </a:r>
            <a:r>
              <a:rPr lang="en-NZ" sz="2400" i="1" dirty="0">
                <a:solidFill>
                  <a:srgbClr val="414141"/>
                </a:solidFill>
              </a:rPr>
              <a:t> </a:t>
            </a:r>
            <a:r>
              <a:rPr lang="en-NZ" sz="2400" i="1" dirty="0" err="1">
                <a:solidFill>
                  <a:srgbClr val="414141"/>
                </a:solidFill>
              </a:rPr>
              <a:t>kỹ</a:t>
            </a:r>
            <a:r>
              <a:rPr lang="en-NZ" sz="2400" i="1" dirty="0">
                <a:solidFill>
                  <a:srgbClr val="414141"/>
                </a:solidFill>
              </a:rPr>
              <a:t> </a:t>
            </a:r>
            <a:r>
              <a:rPr lang="en-NZ" sz="2400" i="1" dirty="0" err="1">
                <a:solidFill>
                  <a:srgbClr val="414141"/>
                </a:solidFill>
              </a:rPr>
              <a:t>năng</a:t>
            </a:r>
            <a:r>
              <a:rPr lang="en-NZ" sz="2400" i="1" dirty="0">
                <a:solidFill>
                  <a:srgbClr val="414141"/>
                </a:solidFill>
              </a:rPr>
              <a:t> </a:t>
            </a:r>
            <a:r>
              <a:rPr lang="en-NZ" sz="2400" i="1" dirty="0" err="1">
                <a:solidFill>
                  <a:srgbClr val="414141"/>
                </a:solidFill>
              </a:rPr>
              <a:t>cảm</a:t>
            </a:r>
            <a:r>
              <a:rPr lang="en-NZ" sz="2400" i="1" dirty="0">
                <a:solidFill>
                  <a:srgbClr val="414141"/>
                </a:solidFill>
              </a:rPr>
              <a:t> </a:t>
            </a:r>
            <a:r>
              <a:rPr lang="en-NZ" sz="2400" i="1" dirty="0" err="1">
                <a:solidFill>
                  <a:srgbClr val="414141"/>
                </a:solidFill>
              </a:rPr>
              <a:t>xúc</a:t>
            </a:r>
            <a:endParaRPr sz="2400" i="1" dirty="0">
              <a:solidFill>
                <a:srgbClr val="414141"/>
              </a:solidFill>
            </a:endParaRPr>
          </a:p>
          <a:p>
            <a:pPr marL="438912" lvl="0" indent="-320040" algn="l" rtl="0">
              <a:lnSpc>
                <a:spcPct val="150000"/>
              </a:lnSpc>
              <a:spcBef>
                <a:spcPts val="0"/>
              </a:spcBef>
              <a:spcAft>
                <a:spcPts val="0"/>
              </a:spcAft>
              <a:buSzPts val="1600"/>
              <a:buFont typeface="Corbel"/>
              <a:buNone/>
            </a:pPr>
            <a:r>
              <a:rPr lang="en-NZ" sz="2000" b="1" dirty="0">
                <a:solidFill>
                  <a:srgbClr val="008000"/>
                </a:solidFill>
              </a:rPr>
              <a:t>3) Action </a:t>
            </a:r>
            <a:r>
              <a:rPr lang="en-NZ" sz="2000" b="1" dirty="0">
                <a:solidFill>
                  <a:srgbClr val="008000"/>
                </a:solidFill>
                <a:sym typeface="Wingdings" panose="05000000000000000000" pitchFamily="2" charset="2"/>
              </a:rPr>
              <a:t> </a:t>
            </a:r>
            <a:r>
              <a:rPr lang="en-NZ" sz="2000" b="1" dirty="0"/>
              <a:t>they must be prepared to take action, make mistakes and fail well</a:t>
            </a:r>
            <a:endParaRPr sz="2000" b="1" dirty="0"/>
          </a:p>
          <a:p>
            <a:pPr marL="438912" lvl="0" indent="-320040" algn="l" rtl="0">
              <a:lnSpc>
                <a:spcPct val="150000"/>
              </a:lnSpc>
              <a:spcBef>
                <a:spcPts val="0"/>
              </a:spcBef>
              <a:spcAft>
                <a:spcPts val="0"/>
              </a:spcAft>
              <a:buSzPts val="1600"/>
              <a:buFont typeface="Corbel"/>
              <a:buNone/>
            </a:pPr>
            <a:r>
              <a:rPr lang="en-NZ" sz="2400" i="1" dirty="0" err="1">
                <a:solidFill>
                  <a:srgbClr val="414141"/>
                </a:solidFill>
              </a:rPr>
              <a:t>Hành</a:t>
            </a:r>
            <a:r>
              <a:rPr lang="en-NZ" sz="2400" i="1" dirty="0">
                <a:solidFill>
                  <a:srgbClr val="414141"/>
                </a:solidFill>
              </a:rPr>
              <a:t> </a:t>
            </a:r>
            <a:r>
              <a:rPr lang="en-NZ" sz="2400" i="1" dirty="0" err="1">
                <a:solidFill>
                  <a:srgbClr val="414141"/>
                </a:solidFill>
              </a:rPr>
              <a:t>động</a:t>
            </a:r>
            <a:r>
              <a:rPr lang="en-NZ" sz="2400" i="1" dirty="0">
                <a:solidFill>
                  <a:srgbClr val="414141"/>
                </a:solidFill>
              </a:rPr>
              <a:t>: </a:t>
            </a:r>
            <a:r>
              <a:rPr lang="en-NZ" sz="2400" i="1" dirty="0" err="1">
                <a:solidFill>
                  <a:srgbClr val="414141"/>
                </a:solidFill>
              </a:rPr>
              <a:t>trẻ</a:t>
            </a:r>
            <a:r>
              <a:rPr lang="en-NZ" sz="2400" i="1" dirty="0">
                <a:solidFill>
                  <a:srgbClr val="414141"/>
                </a:solidFill>
              </a:rPr>
              <a:t> </a:t>
            </a:r>
            <a:r>
              <a:rPr lang="en-NZ" sz="2400" i="1" dirty="0" err="1">
                <a:solidFill>
                  <a:srgbClr val="414141"/>
                </a:solidFill>
              </a:rPr>
              <a:t>phải</a:t>
            </a:r>
            <a:r>
              <a:rPr lang="en-NZ" sz="2400" i="1" dirty="0">
                <a:solidFill>
                  <a:srgbClr val="414141"/>
                </a:solidFill>
              </a:rPr>
              <a:t> </a:t>
            </a:r>
            <a:r>
              <a:rPr lang="en-NZ" sz="2400" i="1" dirty="0" err="1">
                <a:solidFill>
                  <a:srgbClr val="414141"/>
                </a:solidFill>
              </a:rPr>
              <a:t>sẵn</a:t>
            </a:r>
            <a:r>
              <a:rPr lang="en-NZ" sz="2400" i="1" dirty="0">
                <a:solidFill>
                  <a:srgbClr val="414141"/>
                </a:solidFill>
              </a:rPr>
              <a:t> </a:t>
            </a:r>
            <a:r>
              <a:rPr lang="en-NZ" sz="2400" i="1" dirty="0" err="1">
                <a:solidFill>
                  <a:srgbClr val="414141"/>
                </a:solidFill>
              </a:rPr>
              <a:t>sàng</a:t>
            </a:r>
            <a:r>
              <a:rPr lang="en-NZ" sz="2400" i="1" dirty="0">
                <a:solidFill>
                  <a:srgbClr val="414141"/>
                </a:solidFill>
              </a:rPr>
              <a:t> </a:t>
            </a:r>
            <a:r>
              <a:rPr lang="en-NZ" sz="2400" i="1" dirty="0" err="1">
                <a:solidFill>
                  <a:srgbClr val="414141"/>
                </a:solidFill>
              </a:rPr>
              <a:t>hành</a:t>
            </a:r>
            <a:r>
              <a:rPr lang="en-NZ" sz="2400" i="1" dirty="0">
                <a:solidFill>
                  <a:srgbClr val="414141"/>
                </a:solidFill>
              </a:rPr>
              <a:t> </a:t>
            </a:r>
            <a:r>
              <a:rPr lang="en-NZ" sz="2400" i="1" dirty="0" err="1">
                <a:solidFill>
                  <a:srgbClr val="414141"/>
                </a:solidFill>
              </a:rPr>
              <a:t>động</a:t>
            </a:r>
            <a:r>
              <a:rPr lang="en-NZ" sz="2400" i="1" dirty="0">
                <a:solidFill>
                  <a:srgbClr val="414141"/>
                </a:solidFill>
              </a:rPr>
              <a:t>, </a:t>
            </a:r>
            <a:r>
              <a:rPr lang="en-NZ" sz="2400" i="1" dirty="0" err="1">
                <a:solidFill>
                  <a:srgbClr val="414141"/>
                </a:solidFill>
              </a:rPr>
              <a:t>mắc</a:t>
            </a:r>
            <a:r>
              <a:rPr lang="en-NZ" sz="2400" i="1" dirty="0">
                <a:solidFill>
                  <a:srgbClr val="414141"/>
                </a:solidFill>
              </a:rPr>
              <a:t> </a:t>
            </a:r>
            <a:r>
              <a:rPr lang="en-NZ" sz="2400" i="1" dirty="0" err="1">
                <a:solidFill>
                  <a:srgbClr val="414141"/>
                </a:solidFill>
              </a:rPr>
              <a:t>lỗi</a:t>
            </a:r>
            <a:r>
              <a:rPr lang="en-NZ" sz="2400" i="1" dirty="0">
                <a:solidFill>
                  <a:srgbClr val="414141"/>
                </a:solidFill>
              </a:rPr>
              <a:t> </a:t>
            </a:r>
            <a:r>
              <a:rPr lang="en-NZ" sz="2400" i="1" dirty="0" err="1">
                <a:solidFill>
                  <a:srgbClr val="414141"/>
                </a:solidFill>
              </a:rPr>
              <a:t>và</a:t>
            </a:r>
            <a:r>
              <a:rPr lang="en-NZ" sz="2400" i="1" dirty="0">
                <a:solidFill>
                  <a:srgbClr val="414141"/>
                </a:solidFill>
              </a:rPr>
              <a:t> </a:t>
            </a:r>
            <a:r>
              <a:rPr lang="en-NZ" sz="2400" i="1" dirty="0" err="1">
                <a:solidFill>
                  <a:srgbClr val="414141"/>
                </a:solidFill>
              </a:rPr>
              <a:t>biết</a:t>
            </a:r>
            <a:r>
              <a:rPr lang="en-NZ" sz="2400" i="1" dirty="0">
                <a:solidFill>
                  <a:srgbClr val="414141"/>
                </a:solidFill>
              </a:rPr>
              <a:t> </a:t>
            </a:r>
            <a:r>
              <a:rPr lang="en-NZ" sz="2400" i="1" dirty="0" err="1">
                <a:solidFill>
                  <a:srgbClr val="414141"/>
                </a:solidFill>
              </a:rPr>
              <a:t>cách</a:t>
            </a:r>
            <a:r>
              <a:rPr lang="en-NZ" sz="2400" i="1" dirty="0">
                <a:solidFill>
                  <a:srgbClr val="414141"/>
                </a:solidFill>
              </a:rPr>
              <a:t> </a:t>
            </a:r>
            <a:r>
              <a:rPr lang="en-NZ" sz="2400" i="1" dirty="0" err="1">
                <a:solidFill>
                  <a:srgbClr val="414141"/>
                </a:solidFill>
              </a:rPr>
              <a:t>thất</a:t>
            </a:r>
            <a:r>
              <a:rPr lang="en-NZ" sz="2400" i="1" dirty="0">
                <a:solidFill>
                  <a:srgbClr val="414141"/>
                </a:solidFill>
              </a:rPr>
              <a:t> </a:t>
            </a:r>
            <a:r>
              <a:rPr lang="en-NZ" sz="2400" i="1" dirty="0" err="1">
                <a:solidFill>
                  <a:srgbClr val="414141"/>
                </a:solidFill>
              </a:rPr>
              <a:t>bại</a:t>
            </a:r>
            <a:r>
              <a:rPr lang="en-NZ" sz="2400" i="1" dirty="0">
                <a:solidFill>
                  <a:srgbClr val="414141"/>
                </a:solidFill>
              </a:rPr>
              <a:t> </a:t>
            </a:r>
            <a:r>
              <a:rPr lang="en-NZ" sz="2400" i="1" dirty="0" err="1">
                <a:solidFill>
                  <a:srgbClr val="414141"/>
                </a:solidFill>
              </a:rPr>
              <a:t>tích</a:t>
            </a:r>
            <a:r>
              <a:rPr lang="en-NZ" sz="2400" i="1" dirty="0">
                <a:solidFill>
                  <a:srgbClr val="414141"/>
                </a:solidFill>
              </a:rPr>
              <a:t> </a:t>
            </a:r>
            <a:r>
              <a:rPr lang="en-NZ" sz="2400" i="1" dirty="0" err="1">
                <a:solidFill>
                  <a:srgbClr val="414141"/>
                </a:solidFill>
              </a:rPr>
              <a:t>cực</a:t>
            </a:r>
            <a:endParaRPr sz="2400" dirty="0">
              <a:solidFill>
                <a:srgbClr val="41414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
          <p:cNvSpPr txBox="1">
            <a:spLocks noGrp="1"/>
          </p:cNvSpPr>
          <p:nvPr>
            <p:ph type="title"/>
          </p:nvPr>
        </p:nvSpPr>
        <p:spPr>
          <a:xfrm>
            <a:off x="509451" y="79250"/>
            <a:ext cx="11260184" cy="12528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92D050"/>
              </a:buClr>
              <a:buSzPts val="2000"/>
              <a:buFont typeface="Corbel"/>
              <a:buNone/>
            </a:pPr>
            <a:r>
              <a:rPr lang="en-NZ" sz="2000" dirty="0">
                <a:solidFill>
                  <a:srgbClr val="92D050"/>
                </a:solidFill>
              </a:rPr>
              <a:t>1) Efficacy – help build students belief they can  achieve success through their own actions</a:t>
            </a:r>
            <a:endParaRPr sz="2000" dirty="0">
              <a:solidFill>
                <a:srgbClr val="92D050"/>
              </a:solidFill>
            </a:endParaRPr>
          </a:p>
          <a:p>
            <a:pPr marL="0" lvl="0" indent="0" algn="l" rtl="0">
              <a:spcBef>
                <a:spcPts val="0"/>
              </a:spcBef>
              <a:spcAft>
                <a:spcPts val="0"/>
              </a:spcAft>
              <a:buClr>
                <a:srgbClr val="92D050"/>
              </a:buClr>
              <a:buSzPts val="2000"/>
              <a:buFont typeface="Corbel"/>
              <a:buNone/>
            </a:pPr>
            <a:r>
              <a:rPr lang="en-NZ" sz="2400" b="0" i="1" dirty="0" err="1">
                <a:solidFill>
                  <a:srgbClr val="92D050"/>
                </a:solidFill>
              </a:rPr>
              <a:t>Khả</a:t>
            </a:r>
            <a:r>
              <a:rPr lang="en-NZ" sz="2400" b="0" i="1" dirty="0">
                <a:solidFill>
                  <a:srgbClr val="92D050"/>
                </a:solidFill>
              </a:rPr>
              <a:t> </a:t>
            </a:r>
            <a:r>
              <a:rPr lang="en-NZ" sz="2400" b="0" i="1" dirty="0" err="1">
                <a:solidFill>
                  <a:srgbClr val="92D050"/>
                </a:solidFill>
              </a:rPr>
              <a:t>năng</a:t>
            </a:r>
            <a:r>
              <a:rPr lang="en-NZ" sz="2400" b="0" i="1" dirty="0">
                <a:solidFill>
                  <a:srgbClr val="92D050"/>
                </a:solidFill>
              </a:rPr>
              <a:t> </a:t>
            </a:r>
            <a:r>
              <a:rPr lang="en-NZ" sz="2400" b="0" i="1" dirty="0" err="1">
                <a:solidFill>
                  <a:srgbClr val="92D050"/>
                </a:solidFill>
              </a:rPr>
              <a:t>đạt</a:t>
            </a:r>
            <a:r>
              <a:rPr lang="en-NZ" sz="2400" b="0" i="1" dirty="0">
                <a:solidFill>
                  <a:srgbClr val="92D050"/>
                </a:solidFill>
              </a:rPr>
              <a:t> </a:t>
            </a:r>
            <a:r>
              <a:rPr lang="en-NZ" sz="2400" b="0" i="1" dirty="0" err="1">
                <a:solidFill>
                  <a:srgbClr val="92D050"/>
                </a:solidFill>
              </a:rPr>
              <a:t>được</a:t>
            </a:r>
            <a:r>
              <a:rPr lang="en-NZ" sz="2400" b="0" i="1" dirty="0">
                <a:solidFill>
                  <a:srgbClr val="92D050"/>
                </a:solidFill>
              </a:rPr>
              <a:t> </a:t>
            </a:r>
            <a:r>
              <a:rPr lang="en-NZ" sz="2400" b="0" i="1" dirty="0" err="1">
                <a:solidFill>
                  <a:srgbClr val="92D050"/>
                </a:solidFill>
              </a:rPr>
              <a:t>kết</a:t>
            </a:r>
            <a:r>
              <a:rPr lang="en-NZ" sz="2400" b="0" i="1" dirty="0">
                <a:solidFill>
                  <a:srgbClr val="92D050"/>
                </a:solidFill>
              </a:rPr>
              <a:t> </a:t>
            </a:r>
            <a:r>
              <a:rPr lang="en-NZ" sz="2400" b="0" i="1" dirty="0" err="1">
                <a:solidFill>
                  <a:srgbClr val="92D050"/>
                </a:solidFill>
              </a:rPr>
              <a:t>quả</a:t>
            </a:r>
            <a:r>
              <a:rPr lang="en-NZ" sz="2400" b="0" i="1" dirty="0">
                <a:solidFill>
                  <a:srgbClr val="92D050"/>
                </a:solidFill>
              </a:rPr>
              <a:t> </a:t>
            </a:r>
            <a:r>
              <a:rPr lang="en-NZ" sz="2400" b="0" i="1" dirty="0" err="1">
                <a:solidFill>
                  <a:srgbClr val="92D050"/>
                </a:solidFill>
              </a:rPr>
              <a:t>như</a:t>
            </a:r>
            <a:r>
              <a:rPr lang="en-NZ" sz="2400" b="0" i="1" dirty="0">
                <a:solidFill>
                  <a:srgbClr val="92D050"/>
                </a:solidFill>
              </a:rPr>
              <a:t> mong </a:t>
            </a:r>
            <a:r>
              <a:rPr lang="en-NZ" sz="2400" b="0" i="1" dirty="0" err="1">
                <a:solidFill>
                  <a:srgbClr val="92D050"/>
                </a:solidFill>
              </a:rPr>
              <a:t>muốn</a:t>
            </a:r>
            <a:r>
              <a:rPr lang="en-NZ" sz="2400" b="0" i="1" dirty="0">
                <a:solidFill>
                  <a:srgbClr val="92D050"/>
                </a:solidFill>
              </a:rPr>
              <a:t> - </a:t>
            </a:r>
            <a:r>
              <a:rPr lang="en-NZ" sz="2400" b="0" i="1" dirty="0" err="1">
                <a:solidFill>
                  <a:srgbClr val="92D050"/>
                </a:solidFill>
              </a:rPr>
              <a:t>giúp</a:t>
            </a:r>
            <a:r>
              <a:rPr lang="en-NZ" sz="2400" b="0" i="1" dirty="0">
                <a:solidFill>
                  <a:srgbClr val="92D050"/>
                </a:solidFill>
              </a:rPr>
              <a:t> </a:t>
            </a:r>
            <a:r>
              <a:rPr lang="en-NZ" sz="2400" b="0" i="1" dirty="0" err="1">
                <a:solidFill>
                  <a:srgbClr val="92D050"/>
                </a:solidFill>
              </a:rPr>
              <a:t>xây</a:t>
            </a:r>
            <a:r>
              <a:rPr lang="en-NZ" sz="2400" b="0" i="1" dirty="0">
                <a:solidFill>
                  <a:srgbClr val="92D050"/>
                </a:solidFill>
              </a:rPr>
              <a:t> </a:t>
            </a:r>
            <a:r>
              <a:rPr lang="en-NZ" sz="2400" b="0" i="1" dirty="0" err="1">
                <a:solidFill>
                  <a:srgbClr val="92D050"/>
                </a:solidFill>
              </a:rPr>
              <a:t>dựng</a:t>
            </a:r>
            <a:r>
              <a:rPr lang="en-NZ" sz="2400" b="0" i="1" dirty="0">
                <a:solidFill>
                  <a:srgbClr val="92D050"/>
                </a:solidFill>
              </a:rPr>
              <a:t> </a:t>
            </a:r>
            <a:r>
              <a:rPr lang="en-NZ" sz="2400" b="0" i="1" dirty="0" err="1">
                <a:solidFill>
                  <a:srgbClr val="92D050"/>
                </a:solidFill>
              </a:rPr>
              <a:t>cho</a:t>
            </a:r>
            <a:r>
              <a:rPr lang="en-NZ" sz="2400" b="0" i="1" dirty="0">
                <a:solidFill>
                  <a:srgbClr val="92D050"/>
                </a:solidFill>
              </a:rPr>
              <a:t> </a:t>
            </a:r>
            <a:r>
              <a:rPr lang="en-NZ" sz="2400" b="0" i="1" dirty="0" err="1">
                <a:solidFill>
                  <a:srgbClr val="92D050"/>
                </a:solidFill>
              </a:rPr>
              <a:t>trẻ</a:t>
            </a:r>
            <a:r>
              <a:rPr lang="en-NZ" sz="2400" b="0" i="1" dirty="0">
                <a:solidFill>
                  <a:srgbClr val="92D050"/>
                </a:solidFill>
              </a:rPr>
              <a:t> </a:t>
            </a:r>
            <a:r>
              <a:rPr lang="en-NZ" sz="2400" b="0" i="1" dirty="0" err="1">
                <a:solidFill>
                  <a:srgbClr val="92D050"/>
                </a:solidFill>
              </a:rPr>
              <a:t>lòng</a:t>
            </a:r>
            <a:r>
              <a:rPr lang="en-NZ" sz="2400" b="0" i="1" dirty="0">
                <a:solidFill>
                  <a:srgbClr val="92D050"/>
                </a:solidFill>
              </a:rPr>
              <a:t> tin </a:t>
            </a:r>
            <a:r>
              <a:rPr lang="en-NZ" sz="2400" b="0" i="1" dirty="0" err="1">
                <a:solidFill>
                  <a:srgbClr val="92D050"/>
                </a:solidFill>
              </a:rPr>
              <a:t>rằng</a:t>
            </a:r>
            <a:r>
              <a:rPr lang="en-NZ" sz="2400" b="0" i="1" dirty="0">
                <a:solidFill>
                  <a:srgbClr val="92D050"/>
                </a:solidFill>
              </a:rPr>
              <a:t> con </a:t>
            </a:r>
            <a:r>
              <a:rPr lang="en-NZ" sz="2400" b="0" i="1" dirty="0" err="1">
                <a:solidFill>
                  <a:srgbClr val="92D050"/>
                </a:solidFill>
              </a:rPr>
              <a:t>có</a:t>
            </a:r>
            <a:r>
              <a:rPr lang="en-NZ" sz="2400" b="0" i="1" dirty="0">
                <a:solidFill>
                  <a:srgbClr val="92D050"/>
                </a:solidFill>
              </a:rPr>
              <a:t> </a:t>
            </a:r>
            <a:r>
              <a:rPr lang="en-NZ" sz="2400" b="0" i="1" dirty="0" err="1">
                <a:solidFill>
                  <a:srgbClr val="92D050"/>
                </a:solidFill>
              </a:rPr>
              <a:t>thể</a:t>
            </a:r>
            <a:r>
              <a:rPr lang="en-NZ" sz="2400" b="0" i="1" dirty="0">
                <a:solidFill>
                  <a:srgbClr val="92D050"/>
                </a:solidFill>
              </a:rPr>
              <a:t> </a:t>
            </a:r>
            <a:r>
              <a:rPr lang="en-NZ" sz="2400" b="0" i="1" dirty="0" err="1">
                <a:solidFill>
                  <a:srgbClr val="92D050"/>
                </a:solidFill>
              </a:rPr>
              <a:t>đạt</a:t>
            </a:r>
            <a:r>
              <a:rPr lang="en-NZ" sz="2400" b="0" i="1" dirty="0">
                <a:solidFill>
                  <a:srgbClr val="92D050"/>
                </a:solidFill>
              </a:rPr>
              <a:t> </a:t>
            </a:r>
            <a:r>
              <a:rPr lang="en-NZ" sz="2400" b="0" i="1" dirty="0" err="1">
                <a:solidFill>
                  <a:srgbClr val="92D050"/>
                </a:solidFill>
              </a:rPr>
              <a:t>được</a:t>
            </a:r>
            <a:r>
              <a:rPr lang="en-NZ" sz="2400" b="0" i="1" dirty="0">
                <a:solidFill>
                  <a:srgbClr val="92D050"/>
                </a:solidFill>
              </a:rPr>
              <a:t> </a:t>
            </a:r>
            <a:r>
              <a:rPr lang="en-NZ" sz="2400" b="0" i="1" dirty="0" err="1">
                <a:solidFill>
                  <a:srgbClr val="92D050"/>
                </a:solidFill>
              </a:rPr>
              <a:t>thành</a:t>
            </a:r>
            <a:r>
              <a:rPr lang="en-NZ" sz="2400" b="0" i="1" dirty="0">
                <a:solidFill>
                  <a:srgbClr val="92D050"/>
                </a:solidFill>
              </a:rPr>
              <a:t> </a:t>
            </a:r>
            <a:r>
              <a:rPr lang="en-NZ" sz="2400" b="0" i="1" dirty="0" err="1">
                <a:solidFill>
                  <a:srgbClr val="92D050"/>
                </a:solidFill>
              </a:rPr>
              <a:t>công</a:t>
            </a:r>
            <a:r>
              <a:rPr lang="en-NZ" sz="2400" b="0" i="1" dirty="0">
                <a:solidFill>
                  <a:srgbClr val="92D050"/>
                </a:solidFill>
              </a:rPr>
              <a:t> </a:t>
            </a:r>
            <a:r>
              <a:rPr lang="en-NZ" sz="2400" b="0" i="1" dirty="0" err="1">
                <a:solidFill>
                  <a:srgbClr val="92D050"/>
                </a:solidFill>
              </a:rPr>
              <a:t>thông</a:t>
            </a:r>
            <a:r>
              <a:rPr lang="en-NZ" sz="2400" b="0" i="1" dirty="0">
                <a:solidFill>
                  <a:srgbClr val="92D050"/>
                </a:solidFill>
              </a:rPr>
              <a:t> qua </a:t>
            </a:r>
            <a:r>
              <a:rPr lang="en-NZ" sz="2400" b="0" i="1" dirty="0" err="1">
                <a:solidFill>
                  <a:srgbClr val="92D050"/>
                </a:solidFill>
              </a:rPr>
              <a:t>những</a:t>
            </a:r>
            <a:r>
              <a:rPr lang="en-NZ" sz="2400" b="0" i="1" dirty="0">
                <a:solidFill>
                  <a:srgbClr val="92D050"/>
                </a:solidFill>
              </a:rPr>
              <a:t> </a:t>
            </a:r>
            <a:r>
              <a:rPr lang="en-NZ" sz="2400" b="0" i="1" dirty="0" err="1">
                <a:solidFill>
                  <a:srgbClr val="92D050"/>
                </a:solidFill>
              </a:rPr>
              <a:t>hành</a:t>
            </a:r>
            <a:r>
              <a:rPr lang="en-NZ" sz="2400" b="0" i="1" dirty="0">
                <a:solidFill>
                  <a:srgbClr val="92D050"/>
                </a:solidFill>
              </a:rPr>
              <a:t> </a:t>
            </a:r>
            <a:r>
              <a:rPr lang="en-NZ" sz="2400" b="0" i="1" dirty="0" err="1">
                <a:solidFill>
                  <a:srgbClr val="92D050"/>
                </a:solidFill>
              </a:rPr>
              <a:t>động</a:t>
            </a:r>
            <a:r>
              <a:rPr lang="en-NZ" sz="2400" b="0" i="1" dirty="0">
                <a:solidFill>
                  <a:srgbClr val="92D050"/>
                </a:solidFill>
              </a:rPr>
              <a:t> </a:t>
            </a:r>
            <a:r>
              <a:rPr lang="en-NZ" sz="2400" b="0" i="1" dirty="0" err="1">
                <a:solidFill>
                  <a:srgbClr val="92D050"/>
                </a:solidFill>
              </a:rPr>
              <a:t>của</a:t>
            </a:r>
            <a:r>
              <a:rPr lang="en-NZ" sz="2400" b="0" i="1" dirty="0">
                <a:solidFill>
                  <a:srgbClr val="92D050"/>
                </a:solidFill>
              </a:rPr>
              <a:t> </a:t>
            </a:r>
            <a:r>
              <a:rPr lang="en-NZ" sz="2400" b="0" i="1" dirty="0" err="1">
                <a:solidFill>
                  <a:srgbClr val="92D050"/>
                </a:solidFill>
              </a:rPr>
              <a:t>chính</a:t>
            </a:r>
            <a:r>
              <a:rPr lang="en-NZ" sz="2400" b="0" i="1" dirty="0">
                <a:solidFill>
                  <a:srgbClr val="92D050"/>
                </a:solidFill>
              </a:rPr>
              <a:t> </a:t>
            </a:r>
            <a:r>
              <a:rPr lang="en-NZ" sz="2400" b="0" i="1" dirty="0" err="1">
                <a:solidFill>
                  <a:srgbClr val="92D050"/>
                </a:solidFill>
              </a:rPr>
              <a:t>mình</a:t>
            </a:r>
            <a:endParaRPr sz="2400" b="0" i="1" dirty="0">
              <a:solidFill>
                <a:srgbClr val="92D050"/>
              </a:solidFill>
            </a:endParaRPr>
          </a:p>
        </p:txBody>
      </p:sp>
      <p:sp>
        <p:nvSpPr>
          <p:cNvPr id="406" name="Google Shape;406;p6"/>
          <p:cNvSpPr txBox="1"/>
          <p:nvPr/>
        </p:nvSpPr>
        <p:spPr>
          <a:xfrm>
            <a:off x="0" y="1467193"/>
            <a:ext cx="12192000" cy="5509160"/>
          </a:xfrm>
          <a:prstGeom prst="rect">
            <a:avLst/>
          </a:prstGeom>
          <a:noFill/>
          <a:ln>
            <a:noFill/>
          </a:ln>
        </p:spPr>
        <p:txBody>
          <a:bodyPr spcFirstLastPara="1" wrap="square" lIns="91425" tIns="45700" rIns="91425" bIns="45700" anchor="t" anchorCtr="0">
            <a:spAutoFit/>
          </a:bodyPr>
          <a:lstStyle/>
          <a:p>
            <a:pPr marL="742950" marR="0" lvl="1" indent="-285750" algn="l" rtl="0">
              <a:spcBef>
                <a:spcPts val="300"/>
              </a:spcBef>
              <a:spcAft>
                <a:spcPts val="300"/>
              </a:spcAft>
              <a:buClr>
                <a:srgbClr val="FF0000"/>
              </a:buClr>
              <a:buSzPts val="2000"/>
              <a:buFont typeface="Arial"/>
              <a:buChar char="•"/>
            </a:pPr>
            <a:r>
              <a:rPr lang="en-NZ" sz="2000" b="1" i="0" u="none" strike="noStrike" cap="none" dirty="0">
                <a:solidFill>
                  <a:srgbClr val="0000FF"/>
                </a:solidFill>
                <a:latin typeface="Corbel"/>
                <a:ea typeface="Corbel"/>
                <a:cs typeface="Corbel"/>
                <a:sym typeface="Corbel"/>
              </a:rPr>
              <a:t>Role models - stories of resilience, perseverance, innovation and effort </a:t>
            </a:r>
            <a:endParaRPr sz="2000" b="1" i="0" u="none" strike="noStrike" cap="none" dirty="0">
              <a:solidFill>
                <a:srgbClr val="0000FF"/>
              </a:solidFill>
              <a:latin typeface="Corbel"/>
              <a:ea typeface="Corbel"/>
              <a:cs typeface="Corbel"/>
              <a:sym typeface="Corbel"/>
            </a:endParaRPr>
          </a:p>
          <a:p>
            <a:pPr marL="719999" marR="0" lvl="0" indent="0" algn="l" rtl="0">
              <a:spcBef>
                <a:spcPts val="300"/>
              </a:spcBef>
              <a:spcAft>
                <a:spcPts val="300"/>
              </a:spcAft>
              <a:buNone/>
            </a:pPr>
            <a:r>
              <a:rPr lang="en-NZ" sz="2400" i="1" dirty="0">
                <a:solidFill>
                  <a:srgbClr val="0000FF"/>
                </a:solidFill>
                <a:latin typeface="Corbel"/>
                <a:ea typeface="Corbel"/>
                <a:cs typeface="Corbel"/>
                <a:sym typeface="Corbel"/>
              </a:rPr>
              <a:t>Thông qua </a:t>
            </a:r>
            <a:r>
              <a:rPr lang="en-NZ" sz="2400" i="1" dirty="0" err="1">
                <a:solidFill>
                  <a:srgbClr val="0000FF"/>
                </a:solidFill>
                <a:latin typeface="Corbel"/>
                <a:ea typeface="Corbel"/>
                <a:cs typeface="Corbel"/>
                <a:sym typeface="Corbel"/>
              </a:rPr>
              <a:t>các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tấm</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gương</a:t>
            </a:r>
            <a:r>
              <a:rPr lang="en-NZ" sz="2400" i="1" dirty="0">
                <a:solidFill>
                  <a:srgbClr val="0000FF"/>
                </a:solidFill>
                <a:latin typeface="Corbel"/>
                <a:ea typeface="Corbel"/>
                <a:cs typeface="Corbel"/>
                <a:sym typeface="Corbel"/>
              </a:rPr>
              <a:t> - </a:t>
            </a:r>
            <a:r>
              <a:rPr lang="en-NZ" sz="2400" i="1" dirty="0" err="1">
                <a:solidFill>
                  <a:srgbClr val="0000FF"/>
                </a:solidFill>
                <a:latin typeface="Corbel"/>
                <a:ea typeface="Corbel"/>
                <a:cs typeface="Corbel"/>
                <a:sym typeface="Corbel"/>
              </a:rPr>
              <a:t>các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câu</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chuyện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về</a:t>
            </a:r>
            <a:r>
              <a:rPr lang="en-NZ" sz="2400" i="1" dirty="0">
                <a:solidFill>
                  <a:srgbClr val="0000FF"/>
                </a:solidFill>
                <a:latin typeface="Corbel"/>
                <a:ea typeface="Corbel"/>
                <a:cs typeface="Corbel"/>
                <a:sym typeface="Corbel"/>
              </a:rPr>
              <a:t> ý </a:t>
            </a:r>
            <a:r>
              <a:rPr lang="en-NZ" sz="2400" i="1" dirty="0" err="1">
                <a:solidFill>
                  <a:srgbClr val="0000FF"/>
                </a:solidFill>
                <a:latin typeface="Corbel"/>
                <a:ea typeface="Corbel"/>
                <a:cs typeface="Corbel"/>
                <a:sym typeface="Corbel"/>
              </a:rPr>
              <a:t>chí</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sự</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kiên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cường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sáng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kiến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và</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nỗ</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lực</a:t>
            </a:r>
            <a:r>
              <a:rPr lang="en-NZ" sz="2400" i="1" dirty="0">
                <a:solidFill>
                  <a:srgbClr val="0000FF"/>
                </a:solidFill>
                <a:latin typeface="Corbel"/>
                <a:ea typeface="Corbel"/>
                <a:cs typeface="Corbel"/>
                <a:sym typeface="Corbel"/>
              </a:rPr>
              <a:t> </a:t>
            </a:r>
            <a:endParaRPr sz="2400" i="1" dirty="0">
              <a:solidFill>
                <a:srgbClr val="0000FF"/>
              </a:solidFill>
              <a:latin typeface="Corbel"/>
              <a:ea typeface="Corbel"/>
              <a:cs typeface="Corbel"/>
              <a:sym typeface="Corbel"/>
            </a:endParaRPr>
          </a:p>
          <a:p>
            <a:pPr marL="742950" marR="0" lvl="1" indent="-285750" algn="l" rtl="0">
              <a:spcBef>
                <a:spcPts val="300"/>
              </a:spcBef>
              <a:spcAft>
                <a:spcPts val="300"/>
              </a:spcAft>
              <a:buClr>
                <a:srgbClr val="FF0000"/>
              </a:buClr>
              <a:buSzPts val="2000"/>
              <a:buFont typeface="Arial"/>
              <a:buChar char="•"/>
            </a:pPr>
            <a:r>
              <a:rPr lang="en-NZ" sz="2000" b="1" i="0" u="none" strike="noStrike" cap="none" dirty="0">
                <a:solidFill>
                  <a:srgbClr val="0000FF"/>
                </a:solidFill>
                <a:latin typeface="Corbel"/>
                <a:ea typeface="Corbel"/>
                <a:cs typeface="Corbel"/>
                <a:sym typeface="Corbel"/>
              </a:rPr>
              <a:t>Alumni – display your school’s success stories, detail their skills</a:t>
            </a:r>
            <a:endParaRPr sz="2000" b="1" i="0" u="none" strike="noStrike" cap="none" dirty="0">
              <a:solidFill>
                <a:srgbClr val="0000FF"/>
              </a:solidFill>
              <a:latin typeface="Corbel"/>
              <a:ea typeface="Corbel"/>
              <a:cs typeface="Corbel"/>
              <a:sym typeface="Corbel"/>
            </a:endParaRPr>
          </a:p>
          <a:p>
            <a:pPr marL="719999" marR="0" lvl="0" indent="0" algn="l" rtl="0">
              <a:spcBef>
                <a:spcPts val="300"/>
              </a:spcBef>
              <a:spcAft>
                <a:spcPts val="300"/>
              </a:spcAft>
              <a:buNone/>
            </a:pPr>
            <a:r>
              <a:rPr lang="en-NZ" sz="2400" i="1" dirty="0">
                <a:solidFill>
                  <a:srgbClr val="0000FF"/>
                </a:solidFill>
                <a:latin typeface="Corbel"/>
                <a:ea typeface="Corbel"/>
                <a:cs typeface="Corbel"/>
                <a:sym typeface="Corbel"/>
              </a:rPr>
              <a:t>Thông qua </a:t>
            </a:r>
            <a:r>
              <a:rPr lang="en-NZ" sz="2400" i="1" dirty="0" err="1">
                <a:solidFill>
                  <a:srgbClr val="0000FF"/>
                </a:solidFill>
                <a:latin typeface="Corbel"/>
                <a:ea typeface="Corbel"/>
                <a:cs typeface="Corbel"/>
                <a:sym typeface="Corbel"/>
              </a:rPr>
              <a:t>các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cựu</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học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sinh</a:t>
            </a:r>
            <a:r>
              <a:rPr lang="en-NZ" sz="2400" i="1" dirty="0">
                <a:solidFill>
                  <a:srgbClr val="0000FF"/>
                </a:solidFill>
                <a:latin typeface="Corbel"/>
                <a:ea typeface="Corbel"/>
                <a:cs typeface="Corbel"/>
                <a:sym typeface="Corbel"/>
              </a:rPr>
              <a:t> - </a:t>
            </a:r>
            <a:r>
              <a:rPr lang="en-NZ" sz="2400" i="1" dirty="0" err="1">
                <a:solidFill>
                  <a:srgbClr val="0000FF"/>
                </a:solidFill>
                <a:latin typeface="Corbel"/>
                <a:ea typeface="Corbel"/>
                <a:cs typeface="Corbel"/>
                <a:sym typeface="Corbel"/>
              </a:rPr>
              <a:t>câu</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chuyện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thành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công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của</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các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anh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chị</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cùng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trường</a:t>
            </a:r>
            <a:endParaRPr sz="2400" i="1" dirty="0">
              <a:solidFill>
                <a:srgbClr val="0000FF"/>
              </a:solidFill>
              <a:latin typeface="Corbel"/>
              <a:ea typeface="Corbel"/>
              <a:cs typeface="Corbel"/>
              <a:sym typeface="Corbel"/>
            </a:endParaRPr>
          </a:p>
          <a:p>
            <a:pPr marL="742950" marR="0" lvl="1" indent="-285750" algn="l" rtl="0">
              <a:spcBef>
                <a:spcPts val="300"/>
              </a:spcBef>
              <a:spcAft>
                <a:spcPts val="300"/>
              </a:spcAft>
              <a:buClr>
                <a:srgbClr val="FF0000"/>
              </a:buClr>
              <a:buSzPts val="2000"/>
              <a:buFont typeface="Arial"/>
              <a:buChar char="•"/>
            </a:pPr>
            <a:r>
              <a:rPr lang="en-NZ" sz="2000" b="1" i="0" u="none" strike="noStrike" cap="none" dirty="0">
                <a:solidFill>
                  <a:srgbClr val="0000FF"/>
                </a:solidFill>
                <a:latin typeface="Corbel"/>
                <a:ea typeface="Corbel"/>
                <a:cs typeface="Corbel"/>
                <a:sym typeface="Corbel"/>
              </a:rPr>
              <a:t>Visiting speakers – bring in successful painters, poets, writers, actors, musicians, scientists, young leaders, entrepreneurs, sportspeople, local leaders, politicians, business people – to talk to your students about what it takes to be successful</a:t>
            </a:r>
            <a:endParaRPr sz="2000" b="1" i="0" u="none" strike="noStrike" cap="none" dirty="0">
              <a:solidFill>
                <a:srgbClr val="0000FF"/>
              </a:solidFill>
              <a:latin typeface="Corbel"/>
              <a:ea typeface="Corbel"/>
              <a:cs typeface="Corbel"/>
              <a:sym typeface="Corbel"/>
            </a:endParaRPr>
          </a:p>
          <a:p>
            <a:pPr marL="719999" marR="0" lvl="0" indent="0" algn="l" rtl="0">
              <a:spcBef>
                <a:spcPts val="300"/>
              </a:spcBef>
              <a:spcAft>
                <a:spcPts val="300"/>
              </a:spcAft>
              <a:buNone/>
            </a:pPr>
            <a:r>
              <a:rPr lang="en-NZ" sz="2400" i="1" dirty="0" err="1">
                <a:solidFill>
                  <a:srgbClr val="0000FF"/>
                </a:solidFill>
                <a:latin typeface="Corbel"/>
                <a:ea typeface="Corbel"/>
                <a:cs typeface="Corbel"/>
                <a:sym typeface="Corbel"/>
              </a:rPr>
              <a:t>Mời</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diễn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giả</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là</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các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nhân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vật</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thành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công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như</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họa</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sĩ</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nhà</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thơ</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nhà</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văn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diễn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viên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nhạc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sĩ</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nhà</a:t>
            </a:r>
            <a:r>
              <a:rPr lang="en-NZ" sz="2400" i="1" dirty="0">
                <a:solidFill>
                  <a:srgbClr val="0000FF"/>
                </a:solidFill>
                <a:latin typeface="Corbel"/>
                <a:ea typeface="Corbel"/>
                <a:cs typeface="Corbel"/>
                <a:sym typeface="Corbel"/>
              </a:rPr>
              <a:t> khoa </a:t>
            </a:r>
            <a:r>
              <a:rPr lang="en-NZ" sz="2400" i="1" dirty="0" err="1">
                <a:solidFill>
                  <a:srgbClr val="0000FF"/>
                </a:solidFill>
                <a:latin typeface="Corbel"/>
                <a:ea typeface="Corbel"/>
                <a:cs typeface="Corbel"/>
                <a:sym typeface="Corbel"/>
              </a:rPr>
              <a:t>học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các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nhà</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lãnh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đạo</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trẻ</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người</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khởi</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nghiệp</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vận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động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viên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thể</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thao</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lãnh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đạo</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địa</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phương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chính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trị</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gia</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doanh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nhân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đến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nói</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chuyện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với</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học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sinh</a:t>
            </a:r>
            <a:r>
              <a:rPr lang="en-NZ" sz="2400" i="1" dirty="0">
                <a:solidFill>
                  <a:srgbClr val="0000FF"/>
                </a:solidFill>
                <a:latin typeface="Corbel"/>
                <a:ea typeface="Corbel"/>
                <a:cs typeface="Corbel"/>
                <a:sym typeface="Corbel"/>
              </a:rPr>
              <a:t>, chia </a:t>
            </a:r>
            <a:r>
              <a:rPr lang="en-NZ" sz="2400" i="1" dirty="0" err="1">
                <a:solidFill>
                  <a:srgbClr val="0000FF"/>
                </a:solidFill>
                <a:latin typeface="Corbel"/>
                <a:ea typeface="Corbel"/>
                <a:cs typeface="Corbel"/>
                <a:sym typeface="Corbel"/>
              </a:rPr>
              <a:t>sẻ</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về</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những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điều</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dẫn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tới</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thành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công</a:t>
            </a:r>
            <a:endParaRPr sz="2400" i="1" dirty="0">
              <a:solidFill>
                <a:srgbClr val="0000FF"/>
              </a:solidFill>
              <a:latin typeface="Corbel"/>
              <a:ea typeface="Corbel"/>
              <a:cs typeface="Corbel"/>
              <a:sym typeface="Corbel"/>
            </a:endParaRPr>
          </a:p>
          <a:p>
            <a:pPr marL="742950" marR="0" lvl="1" indent="-285750" algn="l" rtl="0">
              <a:spcBef>
                <a:spcPts val="300"/>
              </a:spcBef>
              <a:spcAft>
                <a:spcPts val="300"/>
              </a:spcAft>
              <a:buClr>
                <a:srgbClr val="FF0000"/>
              </a:buClr>
              <a:buSzPts val="2000"/>
              <a:buFont typeface="Arial"/>
              <a:buChar char="•"/>
            </a:pPr>
            <a:r>
              <a:rPr lang="en-NZ" sz="2000" b="1" i="0" u="none" strike="noStrike" cap="none" dirty="0">
                <a:solidFill>
                  <a:srgbClr val="0000FF"/>
                </a:solidFill>
                <a:latin typeface="Corbel"/>
                <a:ea typeface="Corbel"/>
                <a:cs typeface="Corbel"/>
                <a:sym typeface="Corbel"/>
              </a:rPr>
              <a:t> Own stories – tell your students your own stories of learning success – and failure</a:t>
            </a:r>
            <a:endParaRPr sz="2000" b="1" i="0" u="none" strike="noStrike" cap="none" dirty="0">
              <a:solidFill>
                <a:srgbClr val="0000FF"/>
              </a:solidFill>
              <a:latin typeface="Corbel"/>
              <a:ea typeface="Corbel"/>
              <a:cs typeface="Corbel"/>
              <a:sym typeface="Corbel"/>
            </a:endParaRPr>
          </a:p>
          <a:p>
            <a:pPr marL="809999" marR="0" lvl="0" indent="0" algn="l" rtl="0">
              <a:spcBef>
                <a:spcPts val="300"/>
              </a:spcBef>
              <a:spcAft>
                <a:spcPts val="300"/>
              </a:spcAft>
              <a:buNone/>
            </a:pPr>
            <a:r>
              <a:rPr lang="en-NZ" sz="2400" i="1" dirty="0">
                <a:solidFill>
                  <a:srgbClr val="0000FF"/>
                </a:solidFill>
                <a:latin typeface="Corbel"/>
                <a:ea typeface="Corbel"/>
                <a:cs typeface="Corbel"/>
                <a:sym typeface="Corbel"/>
              </a:rPr>
              <a:t>Thông qua </a:t>
            </a:r>
            <a:r>
              <a:rPr lang="en-NZ" sz="2400" i="1" dirty="0" err="1">
                <a:solidFill>
                  <a:srgbClr val="0000FF"/>
                </a:solidFill>
                <a:latin typeface="Corbel"/>
                <a:ea typeface="Corbel"/>
                <a:cs typeface="Corbel"/>
                <a:sym typeface="Corbel"/>
              </a:rPr>
              <a:t>câu</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chuyện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của</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bản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thân</a:t>
            </a:r>
            <a:r>
              <a:rPr lang="en-NZ" sz="2400" i="1" dirty="0">
                <a:solidFill>
                  <a:srgbClr val="0000FF"/>
                </a:solidFill>
                <a:latin typeface="Corbel"/>
                <a:ea typeface="Corbel"/>
                <a:cs typeface="Corbel"/>
                <a:sym typeface="Corbel"/>
              </a:rPr>
              <a:t> - </a:t>
            </a:r>
            <a:r>
              <a:rPr lang="en-NZ" sz="2400" i="1" dirty="0" err="1">
                <a:solidFill>
                  <a:srgbClr val="0000FF"/>
                </a:solidFill>
                <a:latin typeface="Corbel"/>
                <a:ea typeface="Corbel"/>
                <a:cs typeface="Corbel"/>
                <a:sym typeface="Corbel"/>
              </a:rPr>
              <a:t>kể</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cho</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trẻ</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những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câu</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chuyện</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thành</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công</a:t>
            </a:r>
            <a:r>
              <a:rPr lang="en-NZ" sz="2400" i="1" dirty="0">
                <a:solidFill>
                  <a:srgbClr val="0000FF"/>
                </a:solidFill>
                <a:latin typeface="Corbel"/>
                <a:ea typeface="Corbel"/>
                <a:cs typeface="Corbel"/>
                <a:sym typeface="Corbel"/>
              </a:rPr>
              <a:t> - </a:t>
            </a:r>
            <a:r>
              <a:rPr lang="en-NZ" sz="2400" i="1" dirty="0" err="1">
                <a:solidFill>
                  <a:srgbClr val="0000FF"/>
                </a:solidFill>
                <a:latin typeface="Corbel"/>
                <a:ea typeface="Corbel"/>
                <a:cs typeface="Corbel"/>
                <a:sym typeface="Corbel"/>
              </a:rPr>
              <a:t>và</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thất</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bại</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trong</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học</a:t>
            </a:r>
            <a:r>
              <a:rPr lang="en-NZ" sz="2400" i="1" dirty="0">
                <a:solidFill>
                  <a:srgbClr val="0000FF"/>
                </a:solidFill>
                <a:latin typeface="Corbel"/>
                <a:ea typeface="Corbel"/>
                <a:cs typeface="Corbel"/>
                <a:sym typeface="Corbel"/>
              </a:rPr>
              <a:t> </a:t>
            </a:r>
            <a:r>
              <a:rPr lang="en-NZ" sz="2400" i="1" dirty="0" err="1">
                <a:solidFill>
                  <a:srgbClr val="0000FF"/>
                </a:solidFill>
                <a:latin typeface="Corbel"/>
                <a:ea typeface="Corbel"/>
                <a:cs typeface="Corbel"/>
                <a:sym typeface="Corbel"/>
              </a:rPr>
              <a:t>tập</a:t>
            </a:r>
            <a:endParaRPr sz="2400" i="1" dirty="0">
              <a:solidFill>
                <a:srgbClr val="0000FF"/>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0000"/>
              </a:buClr>
              <a:buSzPts val="2000"/>
              <a:buFont typeface="Corbel"/>
              <a:buNone/>
            </a:pPr>
            <a:r>
              <a:rPr lang="en-NZ" sz="2900">
                <a:solidFill>
                  <a:srgbClr val="FF0000"/>
                </a:solidFill>
              </a:rPr>
              <a:t>Self-Esteem:</a:t>
            </a:r>
            <a:endParaRPr sz="2900">
              <a:solidFill>
                <a:srgbClr val="FF0000"/>
              </a:solidFill>
            </a:endParaRPr>
          </a:p>
          <a:p>
            <a:pPr marL="0" lvl="0" indent="0" algn="l" rtl="0">
              <a:spcBef>
                <a:spcPts val="0"/>
              </a:spcBef>
              <a:spcAft>
                <a:spcPts val="0"/>
              </a:spcAft>
              <a:buClr>
                <a:srgbClr val="FF0000"/>
              </a:buClr>
              <a:buSzPts val="2000"/>
              <a:buFont typeface="Corbel"/>
              <a:buNone/>
            </a:pPr>
            <a:r>
              <a:rPr lang="en-NZ" sz="2900" b="0" i="1">
                <a:solidFill>
                  <a:srgbClr val="FF0000"/>
                </a:solidFill>
              </a:rPr>
              <a:t>Lòng tự tôn</a:t>
            </a:r>
            <a:endParaRPr sz="2900" b="0" i="1">
              <a:solidFill>
                <a:srgbClr val="FF0000"/>
              </a:solidFill>
            </a:endParaRPr>
          </a:p>
        </p:txBody>
      </p:sp>
      <p:sp>
        <p:nvSpPr>
          <p:cNvPr id="413" name="Google Shape;413;p7"/>
          <p:cNvSpPr txBox="1">
            <a:spLocks noGrp="1"/>
          </p:cNvSpPr>
          <p:nvPr>
            <p:ph type="body" idx="1"/>
          </p:nvPr>
        </p:nvSpPr>
        <p:spPr>
          <a:xfrm>
            <a:off x="508000" y="1557344"/>
            <a:ext cx="10972800" cy="5145208"/>
          </a:xfrm>
          <a:prstGeom prst="rect">
            <a:avLst/>
          </a:prstGeom>
          <a:noFill/>
          <a:ln>
            <a:noFill/>
          </a:ln>
        </p:spPr>
        <p:txBody>
          <a:bodyPr spcFirstLastPara="1" wrap="square" lIns="54850" tIns="91425" rIns="91425" bIns="45700" anchor="t" anchorCtr="0">
            <a:normAutofit/>
          </a:bodyPr>
          <a:lstStyle/>
          <a:p>
            <a:pPr marL="438912" lvl="0" indent="-320040" algn="l" rtl="0">
              <a:lnSpc>
                <a:spcPct val="100000"/>
              </a:lnSpc>
              <a:spcBef>
                <a:spcPts val="0"/>
              </a:spcBef>
              <a:spcAft>
                <a:spcPts val="0"/>
              </a:spcAft>
              <a:buSzPts val="1600"/>
              <a:buChar char="◼"/>
            </a:pPr>
            <a:r>
              <a:rPr lang="en-NZ" sz="2000" b="1" dirty="0">
                <a:solidFill>
                  <a:srgbClr val="3333FF"/>
                </a:solidFill>
              </a:rPr>
              <a:t>Value children for the quality of their character as well as for their performance</a:t>
            </a:r>
            <a:endParaRPr sz="2000" b="1" dirty="0">
              <a:solidFill>
                <a:srgbClr val="3333FF"/>
              </a:solidFill>
            </a:endParaRPr>
          </a:p>
          <a:p>
            <a:pPr marL="438912" lvl="0" indent="0" algn="l" rtl="0">
              <a:lnSpc>
                <a:spcPct val="100000"/>
              </a:lnSpc>
              <a:spcBef>
                <a:spcPts val="0"/>
              </a:spcBef>
              <a:spcAft>
                <a:spcPts val="0"/>
              </a:spcAft>
              <a:buNone/>
            </a:pPr>
            <a:r>
              <a:rPr lang="en-NZ" sz="2400" i="1" dirty="0" err="1">
                <a:solidFill>
                  <a:srgbClr val="3333FF"/>
                </a:solidFill>
              </a:rPr>
              <a:t>Ghi</a:t>
            </a:r>
            <a:r>
              <a:rPr lang="en-NZ" sz="2400" i="1" dirty="0">
                <a:solidFill>
                  <a:srgbClr val="3333FF"/>
                </a:solidFill>
              </a:rPr>
              <a:t> </a:t>
            </a:r>
            <a:r>
              <a:rPr lang="en-NZ" sz="2400" i="1" dirty="0" err="1">
                <a:solidFill>
                  <a:srgbClr val="3333FF"/>
                </a:solidFill>
              </a:rPr>
              <a:t>nhận</a:t>
            </a:r>
            <a:r>
              <a:rPr lang="en-NZ" sz="2400" i="1" dirty="0">
                <a:solidFill>
                  <a:srgbClr val="3333FF"/>
                </a:solidFill>
              </a:rPr>
              <a:t> </a:t>
            </a:r>
            <a:r>
              <a:rPr lang="en-NZ" sz="2400" i="1" dirty="0" err="1">
                <a:solidFill>
                  <a:srgbClr val="3333FF"/>
                </a:solidFill>
              </a:rPr>
              <a:t>trẻ</a:t>
            </a:r>
            <a:r>
              <a:rPr lang="en-NZ" sz="2400" i="1" dirty="0">
                <a:solidFill>
                  <a:srgbClr val="3333FF"/>
                </a:solidFill>
              </a:rPr>
              <a:t> </a:t>
            </a:r>
            <a:r>
              <a:rPr lang="en-NZ" sz="2400" i="1" dirty="0" err="1">
                <a:solidFill>
                  <a:srgbClr val="3333FF"/>
                </a:solidFill>
              </a:rPr>
              <a:t>vì</a:t>
            </a:r>
            <a:r>
              <a:rPr lang="en-NZ" sz="2400" i="1" dirty="0">
                <a:solidFill>
                  <a:srgbClr val="3333FF"/>
                </a:solidFill>
              </a:rPr>
              <a:t> </a:t>
            </a:r>
            <a:r>
              <a:rPr lang="en-NZ" sz="2400" i="1" dirty="0" err="1">
                <a:solidFill>
                  <a:srgbClr val="3333FF"/>
                </a:solidFill>
              </a:rPr>
              <a:t>tính</a:t>
            </a:r>
            <a:r>
              <a:rPr lang="en-NZ" sz="2400" i="1" dirty="0">
                <a:solidFill>
                  <a:srgbClr val="3333FF"/>
                </a:solidFill>
              </a:rPr>
              <a:t> </a:t>
            </a:r>
            <a:r>
              <a:rPr lang="en-NZ" sz="2400" i="1" dirty="0" err="1">
                <a:solidFill>
                  <a:srgbClr val="3333FF"/>
                </a:solidFill>
              </a:rPr>
              <a:t>cách</a:t>
            </a:r>
            <a:r>
              <a:rPr lang="en-NZ" sz="2400" i="1" dirty="0">
                <a:solidFill>
                  <a:srgbClr val="3333FF"/>
                </a:solidFill>
              </a:rPr>
              <a:t> </a:t>
            </a:r>
            <a:r>
              <a:rPr lang="en-NZ" sz="2400" i="1" dirty="0" err="1">
                <a:solidFill>
                  <a:srgbClr val="3333FF"/>
                </a:solidFill>
              </a:rPr>
              <a:t>của</a:t>
            </a:r>
            <a:r>
              <a:rPr lang="en-NZ" sz="2400" i="1" dirty="0">
                <a:solidFill>
                  <a:srgbClr val="3333FF"/>
                </a:solidFill>
              </a:rPr>
              <a:t> </a:t>
            </a:r>
            <a:r>
              <a:rPr lang="en-NZ" sz="2400" i="1" dirty="0" err="1">
                <a:solidFill>
                  <a:srgbClr val="3333FF"/>
                </a:solidFill>
              </a:rPr>
              <a:t>trẻ</a:t>
            </a:r>
            <a:r>
              <a:rPr lang="en-NZ" sz="2400" i="1" dirty="0">
                <a:solidFill>
                  <a:srgbClr val="3333FF"/>
                </a:solidFill>
              </a:rPr>
              <a:t> </a:t>
            </a:r>
            <a:r>
              <a:rPr lang="en-NZ" sz="2400" i="1" dirty="0" err="1">
                <a:solidFill>
                  <a:srgbClr val="3333FF"/>
                </a:solidFill>
              </a:rPr>
              <a:t>cũng</a:t>
            </a:r>
            <a:r>
              <a:rPr lang="en-NZ" sz="2400" i="1" dirty="0">
                <a:solidFill>
                  <a:srgbClr val="3333FF"/>
                </a:solidFill>
              </a:rPr>
              <a:t> </a:t>
            </a:r>
            <a:r>
              <a:rPr lang="en-NZ" sz="2400" i="1" dirty="0" err="1">
                <a:solidFill>
                  <a:srgbClr val="3333FF"/>
                </a:solidFill>
              </a:rPr>
              <a:t>như</a:t>
            </a:r>
            <a:r>
              <a:rPr lang="en-NZ" sz="2400" i="1" dirty="0">
                <a:solidFill>
                  <a:srgbClr val="3333FF"/>
                </a:solidFill>
              </a:rPr>
              <a:t> </a:t>
            </a:r>
            <a:r>
              <a:rPr lang="en-NZ" sz="2400" i="1" dirty="0" err="1">
                <a:solidFill>
                  <a:srgbClr val="3333FF"/>
                </a:solidFill>
              </a:rPr>
              <a:t>vì</a:t>
            </a:r>
            <a:r>
              <a:rPr lang="en-NZ" sz="2400" i="1" dirty="0">
                <a:solidFill>
                  <a:srgbClr val="3333FF"/>
                </a:solidFill>
              </a:rPr>
              <a:t> </a:t>
            </a:r>
            <a:r>
              <a:rPr lang="en-NZ" sz="2400" i="1" dirty="0" err="1">
                <a:solidFill>
                  <a:srgbClr val="3333FF"/>
                </a:solidFill>
              </a:rPr>
              <a:t>những</a:t>
            </a:r>
            <a:r>
              <a:rPr lang="en-NZ" sz="2400" i="1" dirty="0">
                <a:solidFill>
                  <a:srgbClr val="3333FF"/>
                </a:solidFill>
              </a:rPr>
              <a:t> </a:t>
            </a:r>
            <a:r>
              <a:rPr lang="en-NZ" sz="2400" i="1" dirty="0" err="1">
                <a:solidFill>
                  <a:srgbClr val="3333FF"/>
                </a:solidFill>
              </a:rPr>
              <a:t>gì</a:t>
            </a:r>
            <a:r>
              <a:rPr lang="en-NZ" sz="2400" i="1" dirty="0">
                <a:solidFill>
                  <a:srgbClr val="3333FF"/>
                </a:solidFill>
              </a:rPr>
              <a:t> </a:t>
            </a:r>
            <a:r>
              <a:rPr lang="en-NZ" sz="2400" i="1" dirty="0" err="1">
                <a:solidFill>
                  <a:srgbClr val="3333FF"/>
                </a:solidFill>
              </a:rPr>
              <a:t>mà</a:t>
            </a:r>
            <a:r>
              <a:rPr lang="en-NZ" sz="2400" i="1" dirty="0">
                <a:solidFill>
                  <a:srgbClr val="3333FF"/>
                </a:solidFill>
              </a:rPr>
              <a:t> </a:t>
            </a:r>
            <a:r>
              <a:rPr lang="en-NZ" sz="2400" i="1" dirty="0" err="1">
                <a:solidFill>
                  <a:srgbClr val="3333FF"/>
                </a:solidFill>
              </a:rPr>
              <a:t>trẻ</a:t>
            </a:r>
            <a:r>
              <a:rPr lang="en-NZ" sz="2400" i="1" dirty="0">
                <a:solidFill>
                  <a:srgbClr val="3333FF"/>
                </a:solidFill>
              </a:rPr>
              <a:t> </a:t>
            </a:r>
            <a:r>
              <a:rPr lang="en-NZ" sz="2400" i="1" dirty="0" err="1">
                <a:solidFill>
                  <a:srgbClr val="3333FF"/>
                </a:solidFill>
              </a:rPr>
              <a:t>thể</a:t>
            </a:r>
            <a:r>
              <a:rPr lang="en-NZ" sz="2400" i="1" dirty="0">
                <a:solidFill>
                  <a:srgbClr val="3333FF"/>
                </a:solidFill>
              </a:rPr>
              <a:t> </a:t>
            </a:r>
            <a:r>
              <a:rPr lang="en-NZ" sz="2400" i="1" dirty="0" err="1">
                <a:solidFill>
                  <a:srgbClr val="3333FF"/>
                </a:solidFill>
              </a:rPr>
              <a:t>hiện</a:t>
            </a:r>
            <a:r>
              <a:rPr lang="en-NZ" sz="2400" i="1" dirty="0">
                <a:solidFill>
                  <a:srgbClr val="3333FF"/>
                </a:solidFill>
              </a:rPr>
              <a:t> </a:t>
            </a:r>
            <a:endParaRPr sz="2400" i="1" dirty="0"/>
          </a:p>
          <a:p>
            <a:pPr marL="731520" lvl="1" indent="-274319" algn="l" rtl="0">
              <a:lnSpc>
                <a:spcPct val="150000"/>
              </a:lnSpc>
              <a:spcBef>
                <a:spcPts val="1000"/>
              </a:spcBef>
              <a:spcAft>
                <a:spcPts val="0"/>
              </a:spcAft>
              <a:buSzPts val="1800"/>
              <a:buChar char="▪"/>
            </a:pPr>
            <a:r>
              <a:rPr lang="en-NZ" sz="2000" b="1" dirty="0">
                <a:solidFill>
                  <a:srgbClr val="3333FF"/>
                </a:solidFill>
              </a:rPr>
              <a:t>connect positive comments to ‘being’ – “you are a conscientious, hard working person”</a:t>
            </a:r>
            <a:endParaRPr sz="2000" b="1" dirty="0">
              <a:solidFill>
                <a:srgbClr val="3333FF"/>
              </a:solidFill>
            </a:endParaRPr>
          </a:p>
          <a:p>
            <a:pPr marL="731520" lvl="0" indent="0" algn="l" rtl="0">
              <a:lnSpc>
                <a:spcPct val="150000"/>
              </a:lnSpc>
              <a:spcBef>
                <a:spcPts val="0"/>
              </a:spcBef>
              <a:spcAft>
                <a:spcPts val="0"/>
              </a:spcAft>
              <a:buNone/>
            </a:pPr>
            <a:r>
              <a:rPr lang="en-NZ" sz="2400" i="1" dirty="0">
                <a:solidFill>
                  <a:srgbClr val="3333FF"/>
                </a:solidFill>
              </a:rPr>
              <a:t>Liên </a:t>
            </a:r>
            <a:r>
              <a:rPr lang="en-NZ" sz="2400" i="1" dirty="0" err="1">
                <a:solidFill>
                  <a:srgbClr val="3333FF"/>
                </a:solidFill>
              </a:rPr>
              <a:t>hệ</a:t>
            </a:r>
            <a:r>
              <a:rPr lang="en-NZ" sz="2400" i="1" dirty="0">
                <a:solidFill>
                  <a:srgbClr val="3333FF"/>
                </a:solidFill>
              </a:rPr>
              <a:t> </a:t>
            </a:r>
            <a:r>
              <a:rPr lang="en-NZ" sz="2400" i="1" dirty="0" err="1">
                <a:solidFill>
                  <a:srgbClr val="3333FF"/>
                </a:solidFill>
              </a:rPr>
              <a:t>các</a:t>
            </a:r>
            <a:r>
              <a:rPr lang="en-NZ" sz="2400" i="1" dirty="0">
                <a:solidFill>
                  <a:srgbClr val="3333FF"/>
                </a:solidFill>
              </a:rPr>
              <a:t> </a:t>
            </a:r>
            <a:r>
              <a:rPr lang="en-NZ" sz="2400" i="1" dirty="0" err="1">
                <a:solidFill>
                  <a:srgbClr val="3333FF"/>
                </a:solidFill>
              </a:rPr>
              <a:t>nhận</a:t>
            </a:r>
            <a:r>
              <a:rPr lang="en-NZ" sz="2400" i="1" dirty="0">
                <a:solidFill>
                  <a:srgbClr val="3333FF"/>
                </a:solidFill>
              </a:rPr>
              <a:t> </a:t>
            </a:r>
            <a:r>
              <a:rPr lang="en-NZ" sz="2400" i="1" dirty="0" err="1">
                <a:solidFill>
                  <a:srgbClr val="3333FF"/>
                </a:solidFill>
              </a:rPr>
              <a:t>xét</a:t>
            </a:r>
            <a:r>
              <a:rPr lang="en-NZ" sz="2400" i="1" dirty="0">
                <a:solidFill>
                  <a:srgbClr val="3333FF"/>
                </a:solidFill>
              </a:rPr>
              <a:t> </a:t>
            </a:r>
            <a:r>
              <a:rPr lang="en-NZ" sz="2400" i="1" dirty="0" err="1">
                <a:solidFill>
                  <a:srgbClr val="3333FF"/>
                </a:solidFill>
              </a:rPr>
              <a:t>tích</a:t>
            </a:r>
            <a:r>
              <a:rPr lang="en-NZ" sz="2400" i="1" dirty="0">
                <a:solidFill>
                  <a:srgbClr val="3333FF"/>
                </a:solidFill>
              </a:rPr>
              <a:t> </a:t>
            </a:r>
            <a:r>
              <a:rPr lang="en-NZ" sz="2400" i="1" dirty="0" err="1">
                <a:solidFill>
                  <a:srgbClr val="3333FF"/>
                </a:solidFill>
              </a:rPr>
              <a:t>cực</a:t>
            </a:r>
            <a:r>
              <a:rPr lang="en-NZ" sz="2400" i="1" dirty="0">
                <a:solidFill>
                  <a:srgbClr val="3333FF"/>
                </a:solidFill>
              </a:rPr>
              <a:t> </a:t>
            </a:r>
            <a:r>
              <a:rPr lang="en-NZ" sz="2400" i="1" dirty="0" err="1">
                <a:solidFill>
                  <a:srgbClr val="3333FF"/>
                </a:solidFill>
              </a:rPr>
              <a:t>với</a:t>
            </a:r>
            <a:r>
              <a:rPr lang="en-NZ" sz="2400" i="1" dirty="0">
                <a:solidFill>
                  <a:srgbClr val="3333FF"/>
                </a:solidFill>
              </a:rPr>
              <a:t> </a:t>
            </a:r>
            <a:r>
              <a:rPr lang="en-NZ" sz="2400" i="1" dirty="0" err="1">
                <a:solidFill>
                  <a:srgbClr val="3333FF"/>
                </a:solidFill>
              </a:rPr>
              <a:t>những</a:t>
            </a:r>
            <a:r>
              <a:rPr lang="en-NZ" sz="2400" i="1" dirty="0">
                <a:solidFill>
                  <a:srgbClr val="3333FF"/>
                </a:solidFill>
              </a:rPr>
              <a:t> </a:t>
            </a:r>
            <a:r>
              <a:rPr lang="en-NZ" sz="2400" i="1" dirty="0" err="1">
                <a:solidFill>
                  <a:srgbClr val="3333FF"/>
                </a:solidFill>
              </a:rPr>
              <a:t>điều</a:t>
            </a:r>
            <a:r>
              <a:rPr lang="en-NZ" sz="2400" i="1" dirty="0">
                <a:solidFill>
                  <a:srgbClr val="3333FF"/>
                </a:solidFill>
              </a:rPr>
              <a:t> </a:t>
            </a:r>
            <a:r>
              <a:rPr lang="en-NZ" sz="2400" i="1" dirty="0" err="1">
                <a:solidFill>
                  <a:srgbClr val="3333FF"/>
                </a:solidFill>
              </a:rPr>
              <a:t>mà</a:t>
            </a:r>
            <a:r>
              <a:rPr lang="en-NZ" sz="2400" i="1" dirty="0">
                <a:solidFill>
                  <a:srgbClr val="3333FF"/>
                </a:solidFill>
              </a:rPr>
              <a:t> </a:t>
            </a:r>
            <a:r>
              <a:rPr lang="en-NZ" sz="2400" i="1" dirty="0" err="1">
                <a:solidFill>
                  <a:srgbClr val="3333FF"/>
                </a:solidFill>
              </a:rPr>
              <a:t>trẻ</a:t>
            </a:r>
            <a:r>
              <a:rPr lang="en-NZ" sz="2400" i="1" dirty="0">
                <a:solidFill>
                  <a:srgbClr val="3333FF"/>
                </a:solidFill>
              </a:rPr>
              <a:t> “</a:t>
            </a:r>
            <a:r>
              <a:rPr lang="en-NZ" sz="2400" i="1" dirty="0" err="1">
                <a:solidFill>
                  <a:srgbClr val="3333FF"/>
                </a:solidFill>
              </a:rPr>
              <a:t>là</a:t>
            </a:r>
            <a:r>
              <a:rPr lang="en-NZ" sz="2400" i="1" dirty="0">
                <a:solidFill>
                  <a:srgbClr val="3333FF"/>
                </a:solidFill>
              </a:rPr>
              <a:t>” - “Con </a:t>
            </a:r>
            <a:r>
              <a:rPr lang="en-NZ" sz="2400" i="1" dirty="0" err="1">
                <a:solidFill>
                  <a:srgbClr val="3333FF"/>
                </a:solidFill>
              </a:rPr>
              <a:t>là</a:t>
            </a:r>
            <a:r>
              <a:rPr lang="en-NZ" sz="2400" i="1" dirty="0">
                <a:solidFill>
                  <a:srgbClr val="3333FF"/>
                </a:solidFill>
              </a:rPr>
              <a:t> </a:t>
            </a:r>
            <a:r>
              <a:rPr lang="en-NZ" sz="2400" i="1" dirty="0" err="1">
                <a:solidFill>
                  <a:srgbClr val="3333FF"/>
                </a:solidFill>
              </a:rPr>
              <a:t>người</a:t>
            </a:r>
            <a:r>
              <a:rPr lang="en-NZ" sz="2400" i="1" dirty="0">
                <a:solidFill>
                  <a:srgbClr val="3333FF"/>
                </a:solidFill>
              </a:rPr>
              <a:t> </a:t>
            </a:r>
            <a:r>
              <a:rPr lang="en-NZ" sz="2400" i="1" dirty="0" err="1">
                <a:solidFill>
                  <a:srgbClr val="3333FF"/>
                </a:solidFill>
              </a:rPr>
              <a:t>nỗ</a:t>
            </a:r>
            <a:r>
              <a:rPr lang="en-NZ" sz="2400" i="1" dirty="0">
                <a:solidFill>
                  <a:srgbClr val="3333FF"/>
                </a:solidFill>
              </a:rPr>
              <a:t> </a:t>
            </a:r>
            <a:r>
              <a:rPr lang="en-NZ" sz="2400" i="1" dirty="0" err="1">
                <a:solidFill>
                  <a:srgbClr val="3333FF"/>
                </a:solidFill>
              </a:rPr>
              <a:t>lực</a:t>
            </a:r>
            <a:r>
              <a:rPr lang="en-NZ" sz="2400" i="1" dirty="0">
                <a:solidFill>
                  <a:srgbClr val="3333FF"/>
                </a:solidFill>
              </a:rPr>
              <a:t> </a:t>
            </a:r>
            <a:r>
              <a:rPr lang="en-NZ" sz="2400" i="1" dirty="0" err="1">
                <a:solidFill>
                  <a:srgbClr val="3333FF"/>
                </a:solidFill>
              </a:rPr>
              <a:t>và</a:t>
            </a:r>
            <a:r>
              <a:rPr lang="en-NZ" sz="2400" i="1" dirty="0">
                <a:solidFill>
                  <a:srgbClr val="3333FF"/>
                </a:solidFill>
              </a:rPr>
              <a:t> </a:t>
            </a:r>
            <a:r>
              <a:rPr lang="en-NZ" sz="2400" i="1" dirty="0" err="1">
                <a:solidFill>
                  <a:srgbClr val="3333FF"/>
                </a:solidFill>
              </a:rPr>
              <a:t>chăm</a:t>
            </a:r>
            <a:r>
              <a:rPr lang="en-NZ" sz="2400" i="1" dirty="0">
                <a:solidFill>
                  <a:srgbClr val="3333FF"/>
                </a:solidFill>
              </a:rPr>
              <a:t> </a:t>
            </a:r>
            <a:r>
              <a:rPr lang="en-NZ" sz="2400" i="1" dirty="0" err="1">
                <a:solidFill>
                  <a:srgbClr val="3333FF"/>
                </a:solidFill>
              </a:rPr>
              <a:t>chỉ</a:t>
            </a:r>
            <a:r>
              <a:rPr lang="en-NZ" sz="2400" i="1" dirty="0">
                <a:solidFill>
                  <a:srgbClr val="3333FF"/>
                </a:solidFill>
              </a:rPr>
              <a:t>”</a:t>
            </a:r>
            <a:endParaRPr sz="2400" i="1" dirty="0">
              <a:solidFill>
                <a:srgbClr val="3333FF"/>
              </a:solidFill>
            </a:endParaRPr>
          </a:p>
          <a:p>
            <a:pPr marL="731520" lvl="1" indent="-274319" algn="l" rtl="0">
              <a:lnSpc>
                <a:spcPct val="150000"/>
              </a:lnSpc>
              <a:spcBef>
                <a:spcPts val="1000"/>
              </a:spcBef>
              <a:spcAft>
                <a:spcPts val="0"/>
              </a:spcAft>
              <a:buSzPts val="1800"/>
              <a:buChar char="▪"/>
            </a:pPr>
            <a:r>
              <a:rPr lang="en-NZ" sz="2000" b="1" dirty="0">
                <a:solidFill>
                  <a:srgbClr val="3333FF"/>
                </a:solidFill>
              </a:rPr>
              <a:t>connect negative comments to ‘doing’ – “you need to organize yourself better”</a:t>
            </a:r>
            <a:endParaRPr sz="2000" b="1" dirty="0">
              <a:solidFill>
                <a:srgbClr val="3333FF"/>
              </a:solidFill>
            </a:endParaRPr>
          </a:p>
          <a:p>
            <a:pPr marL="731520" lvl="0" indent="0" algn="l" rtl="0">
              <a:lnSpc>
                <a:spcPct val="150000"/>
              </a:lnSpc>
              <a:spcBef>
                <a:spcPts val="0"/>
              </a:spcBef>
              <a:spcAft>
                <a:spcPts val="0"/>
              </a:spcAft>
              <a:buNone/>
            </a:pPr>
            <a:r>
              <a:rPr lang="en-NZ" sz="2600" i="1" dirty="0">
                <a:solidFill>
                  <a:srgbClr val="3333FF"/>
                </a:solidFill>
              </a:rPr>
              <a:t>Liên </a:t>
            </a:r>
            <a:r>
              <a:rPr lang="en-NZ" sz="2600" i="1" dirty="0" err="1">
                <a:solidFill>
                  <a:srgbClr val="3333FF"/>
                </a:solidFill>
              </a:rPr>
              <a:t>hệ</a:t>
            </a:r>
            <a:r>
              <a:rPr lang="en-NZ" sz="2600" i="1" dirty="0">
                <a:solidFill>
                  <a:srgbClr val="3333FF"/>
                </a:solidFill>
              </a:rPr>
              <a:t> </a:t>
            </a:r>
            <a:r>
              <a:rPr lang="en-NZ" sz="2600" i="1" dirty="0" err="1">
                <a:solidFill>
                  <a:srgbClr val="3333FF"/>
                </a:solidFill>
              </a:rPr>
              <a:t>các</a:t>
            </a:r>
            <a:r>
              <a:rPr lang="en-NZ" sz="2600" i="1" dirty="0">
                <a:solidFill>
                  <a:srgbClr val="3333FF"/>
                </a:solidFill>
              </a:rPr>
              <a:t> </a:t>
            </a:r>
            <a:r>
              <a:rPr lang="en-NZ" sz="2600" i="1" dirty="0" err="1">
                <a:solidFill>
                  <a:srgbClr val="3333FF"/>
                </a:solidFill>
              </a:rPr>
              <a:t>nhận</a:t>
            </a:r>
            <a:r>
              <a:rPr lang="en-NZ" sz="2600" i="1" dirty="0">
                <a:solidFill>
                  <a:srgbClr val="3333FF"/>
                </a:solidFill>
              </a:rPr>
              <a:t> </a:t>
            </a:r>
            <a:r>
              <a:rPr lang="en-NZ" sz="2600" i="1" dirty="0" err="1">
                <a:solidFill>
                  <a:srgbClr val="3333FF"/>
                </a:solidFill>
              </a:rPr>
              <a:t>xét</a:t>
            </a:r>
            <a:r>
              <a:rPr lang="en-NZ" sz="2600" i="1" dirty="0">
                <a:solidFill>
                  <a:srgbClr val="3333FF"/>
                </a:solidFill>
              </a:rPr>
              <a:t> </a:t>
            </a:r>
            <a:r>
              <a:rPr lang="en-NZ" sz="2600" i="1" dirty="0" err="1">
                <a:solidFill>
                  <a:srgbClr val="3333FF"/>
                </a:solidFill>
              </a:rPr>
              <a:t>tiêu</a:t>
            </a:r>
            <a:r>
              <a:rPr lang="en-NZ" sz="2600" i="1" dirty="0">
                <a:solidFill>
                  <a:srgbClr val="3333FF"/>
                </a:solidFill>
              </a:rPr>
              <a:t> </a:t>
            </a:r>
            <a:r>
              <a:rPr lang="en-NZ" sz="2600" i="1" dirty="0" err="1">
                <a:solidFill>
                  <a:srgbClr val="3333FF"/>
                </a:solidFill>
              </a:rPr>
              <a:t>cực</a:t>
            </a:r>
            <a:r>
              <a:rPr lang="en-NZ" sz="2600" i="1" dirty="0">
                <a:solidFill>
                  <a:srgbClr val="3333FF"/>
                </a:solidFill>
              </a:rPr>
              <a:t> </a:t>
            </a:r>
            <a:r>
              <a:rPr lang="en-NZ" sz="2600" i="1" dirty="0" err="1">
                <a:solidFill>
                  <a:srgbClr val="3333FF"/>
                </a:solidFill>
              </a:rPr>
              <a:t>với</a:t>
            </a:r>
            <a:r>
              <a:rPr lang="en-NZ" sz="2600" i="1" dirty="0">
                <a:solidFill>
                  <a:srgbClr val="3333FF"/>
                </a:solidFill>
              </a:rPr>
              <a:t> </a:t>
            </a:r>
            <a:r>
              <a:rPr lang="en-NZ" sz="2600" i="1" dirty="0" err="1">
                <a:solidFill>
                  <a:srgbClr val="3333FF"/>
                </a:solidFill>
              </a:rPr>
              <a:t>những</a:t>
            </a:r>
            <a:r>
              <a:rPr lang="en-NZ" sz="2600" i="1" dirty="0">
                <a:solidFill>
                  <a:srgbClr val="3333FF"/>
                </a:solidFill>
              </a:rPr>
              <a:t> </a:t>
            </a:r>
            <a:r>
              <a:rPr lang="en-NZ" sz="2600" i="1" dirty="0" err="1">
                <a:solidFill>
                  <a:srgbClr val="3333FF"/>
                </a:solidFill>
              </a:rPr>
              <a:t>điều</a:t>
            </a:r>
            <a:r>
              <a:rPr lang="en-NZ" sz="2600" i="1" dirty="0">
                <a:solidFill>
                  <a:srgbClr val="3333FF"/>
                </a:solidFill>
              </a:rPr>
              <a:t> </a:t>
            </a:r>
            <a:r>
              <a:rPr lang="en-NZ" sz="2600" i="1" dirty="0" err="1">
                <a:solidFill>
                  <a:srgbClr val="3333FF"/>
                </a:solidFill>
              </a:rPr>
              <a:t>mà</a:t>
            </a:r>
            <a:r>
              <a:rPr lang="en-NZ" sz="2600" i="1" dirty="0">
                <a:solidFill>
                  <a:srgbClr val="3333FF"/>
                </a:solidFill>
              </a:rPr>
              <a:t> </a:t>
            </a:r>
            <a:r>
              <a:rPr lang="en-NZ" sz="2600" i="1" dirty="0" err="1">
                <a:solidFill>
                  <a:srgbClr val="3333FF"/>
                </a:solidFill>
              </a:rPr>
              <a:t>trẻ</a:t>
            </a:r>
            <a:r>
              <a:rPr lang="en-NZ" sz="2600" i="1" dirty="0">
                <a:solidFill>
                  <a:srgbClr val="3333FF"/>
                </a:solidFill>
              </a:rPr>
              <a:t> “</a:t>
            </a:r>
            <a:r>
              <a:rPr lang="en-NZ" sz="2600" i="1" dirty="0" err="1">
                <a:solidFill>
                  <a:srgbClr val="3333FF"/>
                </a:solidFill>
              </a:rPr>
              <a:t>làm</a:t>
            </a:r>
            <a:r>
              <a:rPr lang="en-NZ" sz="2600" i="1" dirty="0">
                <a:solidFill>
                  <a:srgbClr val="3333FF"/>
                </a:solidFill>
              </a:rPr>
              <a:t>” - “Con </a:t>
            </a:r>
            <a:r>
              <a:rPr lang="en-NZ" sz="2600" i="1" dirty="0" err="1">
                <a:solidFill>
                  <a:srgbClr val="3333FF"/>
                </a:solidFill>
              </a:rPr>
              <a:t>cần</a:t>
            </a:r>
            <a:r>
              <a:rPr lang="en-NZ" sz="2600" i="1" dirty="0">
                <a:solidFill>
                  <a:srgbClr val="3333FF"/>
                </a:solidFill>
              </a:rPr>
              <a:t> </a:t>
            </a:r>
            <a:r>
              <a:rPr lang="en-NZ" sz="2600" i="1" dirty="0" err="1">
                <a:solidFill>
                  <a:srgbClr val="3333FF"/>
                </a:solidFill>
              </a:rPr>
              <a:t>tổ</a:t>
            </a:r>
            <a:r>
              <a:rPr lang="en-NZ" sz="2600" i="1" dirty="0">
                <a:solidFill>
                  <a:srgbClr val="3333FF"/>
                </a:solidFill>
              </a:rPr>
              <a:t> </a:t>
            </a:r>
            <a:r>
              <a:rPr lang="en-NZ" sz="2600" i="1" dirty="0" err="1">
                <a:solidFill>
                  <a:srgbClr val="3333FF"/>
                </a:solidFill>
              </a:rPr>
              <a:t>chức</a:t>
            </a:r>
            <a:r>
              <a:rPr lang="en-NZ" sz="2600" i="1" dirty="0">
                <a:solidFill>
                  <a:srgbClr val="3333FF"/>
                </a:solidFill>
              </a:rPr>
              <a:t> </a:t>
            </a:r>
            <a:r>
              <a:rPr lang="en-NZ" sz="2600" i="1" dirty="0" err="1">
                <a:solidFill>
                  <a:srgbClr val="3333FF"/>
                </a:solidFill>
              </a:rPr>
              <a:t>bản</a:t>
            </a:r>
            <a:r>
              <a:rPr lang="en-NZ" sz="2600" i="1" dirty="0">
                <a:solidFill>
                  <a:srgbClr val="3333FF"/>
                </a:solidFill>
              </a:rPr>
              <a:t> </a:t>
            </a:r>
            <a:r>
              <a:rPr lang="en-NZ" sz="2600" i="1" dirty="0" err="1">
                <a:solidFill>
                  <a:srgbClr val="3333FF"/>
                </a:solidFill>
              </a:rPr>
              <a:t>thân</a:t>
            </a:r>
            <a:r>
              <a:rPr lang="en-NZ" sz="2600" i="1" dirty="0">
                <a:solidFill>
                  <a:srgbClr val="3333FF"/>
                </a:solidFill>
              </a:rPr>
              <a:t> </a:t>
            </a:r>
            <a:r>
              <a:rPr lang="en-NZ" sz="2600" i="1" dirty="0" err="1">
                <a:solidFill>
                  <a:srgbClr val="3333FF"/>
                </a:solidFill>
              </a:rPr>
              <a:t>tốt</a:t>
            </a:r>
            <a:r>
              <a:rPr lang="en-NZ" sz="2600" i="1" dirty="0">
                <a:solidFill>
                  <a:srgbClr val="3333FF"/>
                </a:solidFill>
              </a:rPr>
              <a:t> </a:t>
            </a:r>
            <a:r>
              <a:rPr lang="en-NZ" sz="2600" i="1" dirty="0" err="1">
                <a:solidFill>
                  <a:srgbClr val="3333FF"/>
                </a:solidFill>
              </a:rPr>
              <a:t>hơn</a:t>
            </a:r>
            <a:r>
              <a:rPr lang="en-NZ" sz="2600" i="1" dirty="0">
                <a:solidFill>
                  <a:srgbClr val="3333FF"/>
                </a:solidFill>
              </a:rPr>
              <a:t>”</a:t>
            </a:r>
            <a:endParaRPr sz="2600" dirty="0">
              <a:solidFill>
                <a:srgbClr val="3333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xEl>
                                              <p:pRg st="0" end="0"/>
                                            </p:txEl>
                                          </p:spTgt>
                                        </p:tgtEl>
                                        <p:attrNameLst>
                                          <p:attrName>style.visibility</p:attrName>
                                        </p:attrNameLst>
                                      </p:cBhvr>
                                      <p:to>
                                        <p:strVal val="visible"/>
                                      </p:to>
                                    </p:set>
                                    <p:animEffect transition="in" filter="fade">
                                      <p:cBhvr>
                                        <p:cTn id="7" dur="2000"/>
                                        <p:tgtEl>
                                          <p:spTgt spid="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xEl>
                                              <p:pRg st="1" end="1"/>
                                            </p:txEl>
                                          </p:spTgt>
                                        </p:tgtEl>
                                        <p:attrNameLst>
                                          <p:attrName>style.visibility</p:attrName>
                                        </p:attrNameLst>
                                      </p:cBhvr>
                                      <p:to>
                                        <p:strVal val="visible"/>
                                      </p:to>
                                    </p:set>
                                    <p:animEffect transition="in" filter="fade">
                                      <p:cBhvr>
                                        <p:cTn id="12" dur="2000"/>
                                        <p:tgtEl>
                                          <p:spTgt spid="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3">
                                            <p:txEl>
                                              <p:pRg st="2" end="2"/>
                                            </p:txEl>
                                          </p:spTgt>
                                        </p:tgtEl>
                                        <p:attrNameLst>
                                          <p:attrName>style.visibility</p:attrName>
                                        </p:attrNameLst>
                                      </p:cBhvr>
                                      <p:to>
                                        <p:strVal val="visible"/>
                                      </p:to>
                                    </p:set>
                                    <p:animEffect transition="in" filter="fade">
                                      <p:cBhvr>
                                        <p:cTn id="17" dur="2000"/>
                                        <p:tgtEl>
                                          <p:spTgt spid="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3">
                                            <p:txEl>
                                              <p:pRg st="3" end="3"/>
                                            </p:txEl>
                                          </p:spTgt>
                                        </p:tgtEl>
                                        <p:attrNameLst>
                                          <p:attrName>style.visibility</p:attrName>
                                        </p:attrNameLst>
                                      </p:cBhvr>
                                      <p:to>
                                        <p:strVal val="visible"/>
                                      </p:to>
                                    </p:set>
                                    <p:animEffect transition="in" filter="fade">
                                      <p:cBhvr>
                                        <p:cTn id="22" dur="2000"/>
                                        <p:tgtEl>
                                          <p:spTgt spid="4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3">
                                            <p:txEl>
                                              <p:pRg st="4" end="4"/>
                                            </p:txEl>
                                          </p:spTgt>
                                        </p:tgtEl>
                                        <p:attrNameLst>
                                          <p:attrName>style.visibility</p:attrName>
                                        </p:attrNameLst>
                                      </p:cBhvr>
                                      <p:to>
                                        <p:strVal val="visible"/>
                                      </p:to>
                                    </p:set>
                                    <p:animEffect transition="in" filter="fade">
                                      <p:cBhvr>
                                        <p:cTn id="27" dur="2000"/>
                                        <p:tgtEl>
                                          <p:spTgt spid="4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3">
                                            <p:txEl>
                                              <p:pRg st="5" end="5"/>
                                            </p:txEl>
                                          </p:spTgt>
                                        </p:tgtEl>
                                        <p:attrNameLst>
                                          <p:attrName>style.visibility</p:attrName>
                                        </p:attrNameLst>
                                      </p:cBhvr>
                                      <p:to>
                                        <p:strVal val="visible"/>
                                      </p:to>
                                    </p:set>
                                    <p:animEffect transition="in" filter="fade">
                                      <p:cBhvr>
                                        <p:cTn id="32" dur="2000"/>
                                        <p:tgtEl>
                                          <p:spTgt spid="4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FF00"/>
              </a:buClr>
              <a:buSzPts val="2000"/>
              <a:buFont typeface="Corbel"/>
              <a:buNone/>
            </a:pPr>
            <a:r>
              <a:rPr lang="en-NZ" sz="2900">
                <a:solidFill>
                  <a:srgbClr val="FFFF00"/>
                </a:solidFill>
              </a:rPr>
              <a:t>Watch your language</a:t>
            </a:r>
            <a:endParaRPr sz="2900">
              <a:solidFill>
                <a:srgbClr val="FFFF00"/>
              </a:solidFill>
            </a:endParaRPr>
          </a:p>
          <a:p>
            <a:pPr marL="0" lvl="0" indent="0" algn="l" rtl="0">
              <a:spcBef>
                <a:spcPts val="0"/>
              </a:spcBef>
              <a:spcAft>
                <a:spcPts val="0"/>
              </a:spcAft>
              <a:buClr>
                <a:srgbClr val="FFFF00"/>
              </a:buClr>
              <a:buSzPts val="2000"/>
              <a:buFont typeface="Corbel"/>
              <a:buNone/>
            </a:pPr>
            <a:r>
              <a:rPr lang="en-NZ" sz="2900" b="0" i="1">
                <a:solidFill>
                  <a:srgbClr val="FFFF00"/>
                </a:solidFill>
              </a:rPr>
              <a:t>Cân nhắc ngôn ngữ sử dụng  với trẻ</a:t>
            </a:r>
            <a:endParaRPr sz="2900" b="0" i="1">
              <a:solidFill>
                <a:srgbClr val="FFFF00"/>
              </a:solidFill>
            </a:endParaRPr>
          </a:p>
        </p:txBody>
      </p:sp>
      <p:sp>
        <p:nvSpPr>
          <p:cNvPr id="420" name="Google Shape;420;p8"/>
          <p:cNvSpPr txBox="1">
            <a:spLocks noGrp="1"/>
          </p:cNvSpPr>
          <p:nvPr>
            <p:ph type="body" idx="1"/>
          </p:nvPr>
        </p:nvSpPr>
        <p:spPr>
          <a:xfrm>
            <a:off x="609600" y="1775198"/>
            <a:ext cx="10972800" cy="4484088"/>
          </a:xfrm>
          <a:prstGeom prst="rect">
            <a:avLst/>
          </a:prstGeom>
          <a:noFill/>
          <a:ln>
            <a:noFill/>
          </a:ln>
        </p:spPr>
        <p:txBody>
          <a:bodyPr spcFirstLastPara="1" wrap="square" lIns="54850" tIns="91425" rIns="91425" bIns="45700" anchor="t" anchorCtr="0">
            <a:normAutofit/>
          </a:bodyPr>
          <a:lstStyle/>
          <a:p>
            <a:pPr marL="731520" lvl="1" indent="-274319" algn="l" rtl="0">
              <a:lnSpc>
                <a:spcPct val="150000"/>
              </a:lnSpc>
              <a:spcBef>
                <a:spcPts val="0"/>
              </a:spcBef>
              <a:spcAft>
                <a:spcPts val="0"/>
              </a:spcAft>
              <a:buSzPts val="1800"/>
              <a:buFont typeface="Noto Sans Symbols"/>
              <a:buChar char="▪"/>
            </a:pPr>
            <a:r>
              <a:rPr lang="en-NZ" sz="2000" b="1" dirty="0"/>
              <a:t>Don’t think of a giraffe </a:t>
            </a:r>
            <a:endParaRPr dirty="0"/>
          </a:p>
          <a:p>
            <a:pPr marL="457200" lvl="1" indent="0" algn="l" rtl="0">
              <a:lnSpc>
                <a:spcPct val="150000"/>
              </a:lnSpc>
              <a:spcBef>
                <a:spcPts val="400"/>
              </a:spcBef>
              <a:spcAft>
                <a:spcPts val="0"/>
              </a:spcAft>
              <a:buSzPts val="1800"/>
              <a:buNone/>
            </a:pPr>
            <a:r>
              <a:rPr lang="en-NZ" sz="2000" b="1" dirty="0"/>
              <a:t>		- all language contains suggestions</a:t>
            </a:r>
            <a:endParaRPr sz="2000" b="1" dirty="0"/>
          </a:p>
          <a:p>
            <a:pPr marL="457200" lvl="1" indent="0" algn="l" rtl="0">
              <a:lnSpc>
                <a:spcPct val="150000"/>
              </a:lnSpc>
              <a:spcBef>
                <a:spcPts val="400"/>
              </a:spcBef>
              <a:spcAft>
                <a:spcPts val="0"/>
              </a:spcAft>
              <a:buSzPts val="1800"/>
              <a:buNone/>
            </a:pPr>
            <a:r>
              <a:rPr lang="en-NZ" sz="2000" b="1" dirty="0"/>
              <a:t> 		</a:t>
            </a:r>
            <a:r>
              <a:rPr lang="en-NZ" sz="2400" b="1" dirty="0"/>
              <a:t> </a:t>
            </a:r>
            <a:r>
              <a:rPr lang="en-NZ" sz="2400" b="1" dirty="0">
                <a:solidFill>
                  <a:srgbClr val="414141"/>
                </a:solidFill>
              </a:rPr>
              <a:t> </a:t>
            </a:r>
            <a:r>
              <a:rPr lang="en-NZ" sz="2400" i="1" dirty="0" err="1">
                <a:solidFill>
                  <a:srgbClr val="414141"/>
                </a:solidFill>
              </a:rPr>
              <a:t>ngôn</a:t>
            </a:r>
            <a:r>
              <a:rPr lang="en-NZ" sz="2400" i="1" dirty="0">
                <a:solidFill>
                  <a:srgbClr val="414141"/>
                </a:solidFill>
              </a:rPr>
              <a:t> </a:t>
            </a:r>
            <a:r>
              <a:rPr lang="en-NZ" sz="2400" i="1" dirty="0" err="1">
                <a:solidFill>
                  <a:srgbClr val="414141"/>
                </a:solidFill>
              </a:rPr>
              <a:t>ngữ</a:t>
            </a:r>
            <a:r>
              <a:rPr lang="en-NZ" sz="2400" i="1" dirty="0">
                <a:solidFill>
                  <a:srgbClr val="414141"/>
                </a:solidFill>
              </a:rPr>
              <a:t> </a:t>
            </a:r>
            <a:r>
              <a:rPr lang="en-NZ" sz="2400" i="1" dirty="0" err="1">
                <a:solidFill>
                  <a:srgbClr val="414141"/>
                </a:solidFill>
              </a:rPr>
              <a:t>nào</a:t>
            </a:r>
            <a:r>
              <a:rPr lang="en-NZ" sz="2400" i="1" dirty="0">
                <a:solidFill>
                  <a:srgbClr val="414141"/>
                </a:solidFill>
              </a:rPr>
              <a:t> </a:t>
            </a:r>
            <a:r>
              <a:rPr lang="en-NZ" sz="2400" i="1" dirty="0" err="1">
                <a:solidFill>
                  <a:srgbClr val="414141"/>
                </a:solidFill>
              </a:rPr>
              <a:t>cũng</a:t>
            </a:r>
            <a:r>
              <a:rPr lang="en-NZ" sz="2400" i="1" dirty="0">
                <a:solidFill>
                  <a:srgbClr val="414141"/>
                </a:solidFill>
              </a:rPr>
              <a:t> </a:t>
            </a:r>
            <a:r>
              <a:rPr lang="en-NZ" sz="2400" i="1" dirty="0" err="1">
                <a:solidFill>
                  <a:srgbClr val="414141"/>
                </a:solidFill>
              </a:rPr>
              <a:t>có</a:t>
            </a:r>
            <a:r>
              <a:rPr lang="en-NZ" sz="2400" i="1" dirty="0">
                <a:solidFill>
                  <a:srgbClr val="414141"/>
                </a:solidFill>
              </a:rPr>
              <a:t> </a:t>
            </a:r>
            <a:r>
              <a:rPr lang="en-NZ" sz="2400" i="1" dirty="0" err="1">
                <a:solidFill>
                  <a:srgbClr val="414141"/>
                </a:solidFill>
              </a:rPr>
              <a:t>hàm</a:t>
            </a:r>
            <a:r>
              <a:rPr lang="en-NZ" sz="2400" i="1" dirty="0">
                <a:solidFill>
                  <a:srgbClr val="414141"/>
                </a:solidFill>
              </a:rPr>
              <a:t> ý</a:t>
            </a:r>
            <a:endParaRPr sz="2400" i="1" dirty="0">
              <a:solidFill>
                <a:srgbClr val="414141"/>
              </a:solidFill>
            </a:endParaRPr>
          </a:p>
          <a:p>
            <a:pPr marL="731520" lvl="1" indent="-274319" algn="l" rtl="0">
              <a:lnSpc>
                <a:spcPct val="150000"/>
              </a:lnSpc>
              <a:spcBef>
                <a:spcPts val="400"/>
              </a:spcBef>
              <a:spcAft>
                <a:spcPts val="0"/>
              </a:spcAft>
              <a:buSzPts val="1800"/>
              <a:buFont typeface="Noto Sans Symbols"/>
              <a:buChar char="▪"/>
            </a:pPr>
            <a:r>
              <a:rPr lang="en-NZ" sz="2000" b="1" dirty="0"/>
              <a:t>Eliminate the </a:t>
            </a:r>
            <a:r>
              <a:rPr lang="en-NZ" sz="2000" b="1" i="1" dirty="0"/>
              <a:t>don’ts</a:t>
            </a:r>
            <a:endParaRPr sz="2000" b="1" i="1" dirty="0"/>
          </a:p>
          <a:p>
            <a:pPr marL="731520" lvl="0" indent="0" algn="l" rtl="0">
              <a:lnSpc>
                <a:spcPct val="150000"/>
              </a:lnSpc>
              <a:spcBef>
                <a:spcPts val="400"/>
              </a:spcBef>
              <a:spcAft>
                <a:spcPts val="0"/>
              </a:spcAft>
              <a:buNone/>
            </a:pPr>
            <a:r>
              <a:rPr lang="en-NZ" sz="2400" i="1" dirty="0" err="1">
                <a:solidFill>
                  <a:srgbClr val="414141"/>
                </a:solidFill>
              </a:rPr>
              <a:t>Loại</a:t>
            </a:r>
            <a:r>
              <a:rPr lang="en-NZ" sz="2400" i="1" dirty="0">
                <a:solidFill>
                  <a:srgbClr val="414141"/>
                </a:solidFill>
              </a:rPr>
              <a:t> </a:t>
            </a:r>
            <a:r>
              <a:rPr lang="en-NZ" sz="2400" i="1" dirty="0" err="1">
                <a:solidFill>
                  <a:srgbClr val="414141"/>
                </a:solidFill>
              </a:rPr>
              <a:t>bỏ</a:t>
            </a:r>
            <a:r>
              <a:rPr lang="en-NZ" sz="2400" i="1" dirty="0">
                <a:solidFill>
                  <a:srgbClr val="414141"/>
                </a:solidFill>
              </a:rPr>
              <a:t> </a:t>
            </a:r>
            <a:r>
              <a:rPr lang="en-NZ" sz="2400" i="1" dirty="0" err="1">
                <a:solidFill>
                  <a:srgbClr val="414141"/>
                </a:solidFill>
              </a:rPr>
              <a:t>các</a:t>
            </a:r>
            <a:r>
              <a:rPr lang="en-NZ" sz="2400" i="1" dirty="0">
                <a:solidFill>
                  <a:srgbClr val="414141"/>
                </a:solidFill>
              </a:rPr>
              <a:t> </a:t>
            </a:r>
            <a:r>
              <a:rPr lang="en-NZ" sz="2400" i="1" dirty="0" err="1">
                <a:solidFill>
                  <a:srgbClr val="414141"/>
                </a:solidFill>
              </a:rPr>
              <a:t>từ</a:t>
            </a:r>
            <a:r>
              <a:rPr lang="en-NZ" sz="2400" i="1" dirty="0">
                <a:solidFill>
                  <a:srgbClr val="414141"/>
                </a:solidFill>
              </a:rPr>
              <a:t> “</a:t>
            </a:r>
            <a:r>
              <a:rPr lang="en-NZ" sz="2400" i="1" dirty="0" err="1">
                <a:solidFill>
                  <a:srgbClr val="414141"/>
                </a:solidFill>
              </a:rPr>
              <a:t>đừng</a:t>
            </a:r>
            <a:r>
              <a:rPr lang="en-NZ" sz="2400" i="1" dirty="0">
                <a:solidFill>
                  <a:srgbClr val="414141"/>
                </a:solidFill>
              </a:rPr>
              <a:t>”</a:t>
            </a:r>
            <a:endParaRPr sz="2400" i="1" dirty="0">
              <a:solidFill>
                <a:srgbClr val="414141"/>
              </a:solidFill>
            </a:endParaRPr>
          </a:p>
          <a:p>
            <a:pPr marL="731520" lvl="1" indent="-274319" algn="l" rtl="0">
              <a:lnSpc>
                <a:spcPct val="150000"/>
              </a:lnSpc>
              <a:spcBef>
                <a:spcPts val="400"/>
              </a:spcBef>
              <a:spcAft>
                <a:spcPts val="0"/>
              </a:spcAft>
              <a:buSzPts val="1800"/>
              <a:buFont typeface="Noto Sans Symbols"/>
              <a:buChar char="▪"/>
            </a:pPr>
            <a:r>
              <a:rPr lang="en-NZ" sz="2000" b="1" dirty="0"/>
              <a:t>Focus on the </a:t>
            </a:r>
            <a:r>
              <a:rPr lang="en-NZ" sz="2000" b="1" i="1" dirty="0"/>
              <a:t>do’s</a:t>
            </a:r>
            <a:endParaRPr sz="2000" b="1" i="1" dirty="0"/>
          </a:p>
          <a:p>
            <a:pPr marL="731520" lvl="0" indent="0" algn="l" rtl="0">
              <a:lnSpc>
                <a:spcPct val="150000"/>
              </a:lnSpc>
              <a:spcBef>
                <a:spcPts val="400"/>
              </a:spcBef>
              <a:spcAft>
                <a:spcPts val="0"/>
              </a:spcAft>
              <a:buNone/>
            </a:pPr>
            <a:r>
              <a:rPr lang="en-NZ" sz="2400" i="1" dirty="0" err="1">
                <a:solidFill>
                  <a:srgbClr val="414141"/>
                </a:solidFill>
              </a:rPr>
              <a:t>Nhấn</a:t>
            </a:r>
            <a:r>
              <a:rPr lang="en-NZ" sz="2400" i="1" dirty="0">
                <a:solidFill>
                  <a:srgbClr val="414141"/>
                </a:solidFill>
              </a:rPr>
              <a:t> </a:t>
            </a:r>
            <a:r>
              <a:rPr lang="en-NZ" sz="2400" i="1" dirty="0" err="1">
                <a:solidFill>
                  <a:srgbClr val="414141"/>
                </a:solidFill>
              </a:rPr>
              <a:t>mạnh</a:t>
            </a:r>
            <a:r>
              <a:rPr lang="en-NZ" sz="2400" i="1" dirty="0">
                <a:solidFill>
                  <a:srgbClr val="414141"/>
                </a:solidFill>
              </a:rPr>
              <a:t> </a:t>
            </a:r>
            <a:r>
              <a:rPr lang="en-NZ" sz="2400" i="1" dirty="0" err="1">
                <a:solidFill>
                  <a:srgbClr val="414141"/>
                </a:solidFill>
              </a:rPr>
              <a:t>các</a:t>
            </a:r>
            <a:r>
              <a:rPr lang="en-NZ" sz="2400" i="1" dirty="0">
                <a:solidFill>
                  <a:srgbClr val="414141"/>
                </a:solidFill>
              </a:rPr>
              <a:t> </a:t>
            </a:r>
            <a:r>
              <a:rPr lang="en-NZ" sz="2400" i="1" dirty="0" err="1">
                <a:solidFill>
                  <a:srgbClr val="414141"/>
                </a:solidFill>
              </a:rPr>
              <a:t>từ</a:t>
            </a:r>
            <a:r>
              <a:rPr lang="en-NZ" sz="2400" i="1" dirty="0">
                <a:solidFill>
                  <a:srgbClr val="414141"/>
                </a:solidFill>
              </a:rPr>
              <a:t> “</a:t>
            </a:r>
            <a:r>
              <a:rPr lang="en-NZ" sz="2400" i="1" dirty="0" err="1">
                <a:solidFill>
                  <a:srgbClr val="414141"/>
                </a:solidFill>
              </a:rPr>
              <a:t>hãy</a:t>
            </a:r>
            <a:r>
              <a:rPr lang="en-NZ" sz="2400" i="1" dirty="0">
                <a:solidFill>
                  <a:srgbClr val="414141"/>
                </a:solidFill>
              </a:rPr>
              <a:t>”</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10" descr="ns5"/>
          <p:cNvPicPr preferRelativeResize="0"/>
          <p:nvPr/>
        </p:nvPicPr>
        <p:blipFill rotWithShape="1">
          <a:blip r:embed="rId3">
            <a:alphaModFix/>
          </a:blip>
          <a:srcRect/>
          <a:stretch/>
        </p:blipFill>
        <p:spPr>
          <a:xfrm>
            <a:off x="1524000" y="-68030"/>
            <a:ext cx="9144000" cy="6858000"/>
          </a:xfrm>
          <a:prstGeom prst="rect">
            <a:avLst/>
          </a:prstGeom>
          <a:noFill/>
          <a:ln>
            <a:noFill/>
          </a:ln>
        </p:spPr>
      </p:pic>
      <p:sp>
        <p:nvSpPr>
          <p:cNvPr id="434" name="Google Shape;434;p10"/>
          <p:cNvSpPr txBox="1"/>
          <p:nvPr/>
        </p:nvSpPr>
        <p:spPr>
          <a:xfrm>
            <a:off x="7248525" y="188913"/>
            <a:ext cx="31686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400" b="1" i="0" u="none" strike="noStrike" cap="none">
                <a:solidFill>
                  <a:srgbClr val="0070C0"/>
                </a:solidFill>
                <a:latin typeface="Arial"/>
                <a:ea typeface="Arial"/>
                <a:cs typeface="Arial"/>
                <a:sym typeface="Arial"/>
              </a:rPr>
              <a:t>Notice what you say to yourself</a:t>
            </a:r>
            <a:endParaRPr/>
          </a:p>
        </p:txBody>
      </p:sp>
      <p:sp>
        <p:nvSpPr>
          <p:cNvPr id="435" name="Google Shape;435;p10"/>
          <p:cNvSpPr txBox="1"/>
          <p:nvPr/>
        </p:nvSpPr>
        <p:spPr>
          <a:xfrm>
            <a:off x="8761012" y="513450"/>
            <a:ext cx="16191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1400"/>
              <a:buFont typeface="Arial"/>
              <a:buNone/>
            </a:pPr>
            <a:r>
              <a:rPr lang="en-NZ" sz="1400" b="1" i="0" u="none" strike="noStrike" cap="none" dirty="0">
                <a:solidFill>
                  <a:srgbClr val="0070C0"/>
                </a:solidFill>
                <a:latin typeface="Arial"/>
                <a:ea typeface="Arial"/>
                <a:cs typeface="Arial"/>
                <a:sym typeface="Arial"/>
              </a:rPr>
              <a:t>Change</a:t>
            </a:r>
            <a:endParaRPr dirty="0"/>
          </a:p>
          <a:p>
            <a:pPr marL="0" marR="0" lvl="0" indent="0" algn="ctr" rtl="0">
              <a:spcBef>
                <a:spcPts val="0"/>
              </a:spcBef>
              <a:spcAft>
                <a:spcPts val="0"/>
              </a:spcAft>
              <a:buClr>
                <a:srgbClr val="0070C0"/>
              </a:buClr>
              <a:buSzPts val="1400"/>
              <a:buFont typeface="Arial"/>
              <a:buNone/>
            </a:pPr>
            <a:r>
              <a:rPr lang="en-NZ" sz="1400" b="1" i="0" u="none" strike="noStrike" cap="none" dirty="0">
                <a:solidFill>
                  <a:srgbClr val="0070C0"/>
                </a:solidFill>
                <a:latin typeface="Arial"/>
                <a:ea typeface="Arial"/>
                <a:cs typeface="Arial"/>
                <a:sym typeface="Arial"/>
              </a:rPr>
              <a:t> “I can’t”</a:t>
            </a:r>
            <a:r>
              <a:rPr lang="en-NZ" sz="1400" b="1" i="0" u="none" strike="noStrike" cap="none" dirty="0">
                <a:solidFill>
                  <a:srgbClr val="0070C0"/>
                </a:solidFill>
                <a:latin typeface="Arial"/>
                <a:ea typeface="Arial"/>
                <a:cs typeface="Arial"/>
                <a:sym typeface="Wingdings" panose="05000000000000000000" pitchFamily="2" charset="2"/>
              </a:rPr>
              <a:t></a:t>
            </a:r>
            <a:endParaRPr dirty="0"/>
          </a:p>
          <a:p>
            <a:pPr marL="0" marR="0" lvl="0" indent="0" algn="ctr" rtl="0">
              <a:spcBef>
                <a:spcPts val="0"/>
              </a:spcBef>
              <a:spcAft>
                <a:spcPts val="0"/>
              </a:spcAft>
              <a:buClr>
                <a:srgbClr val="0070C0"/>
              </a:buClr>
              <a:buSzPts val="1400"/>
              <a:buFont typeface="Arial"/>
              <a:buNone/>
            </a:pPr>
            <a:r>
              <a:rPr lang="en-NZ" sz="1400" b="1" i="0" u="none" strike="noStrike" cap="none" dirty="0">
                <a:solidFill>
                  <a:srgbClr val="0070C0"/>
                </a:solidFill>
                <a:latin typeface="Arial"/>
                <a:ea typeface="Arial"/>
                <a:cs typeface="Arial"/>
                <a:sym typeface="Arial"/>
              </a:rPr>
              <a:t>“I haven’t </a:t>
            </a:r>
            <a:endParaRPr dirty="0"/>
          </a:p>
          <a:p>
            <a:pPr marL="0" marR="0" lvl="0" indent="0" algn="ctr" rtl="0">
              <a:spcBef>
                <a:spcPts val="0"/>
              </a:spcBef>
              <a:spcAft>
                <a:spcPts val="0"/>
              </a:spcAft>
              <a:buClr>
                <a:srgbClr val="0070C0"/>
              </a:buClr>
              <a:buSzPts val="1400"/>
              <a:buFont typeface="Arial"/>
              <a:buNone/>
            </a:pPr>
            <a:r>
              <a:rPr lang="en-NZ" sz="1400" b="1" i="0" u="none" strike="noStrike" cap="none" dirty="0">
                <a:solidFill>
                  <a:srgbClr val="0070C0"/>
                </a:solidFill>
                <a:latin typeface="Arial"/>
                <a:ea typeface="Arial"/>
                <a:cs typeface="Arial"/>
                <a:sym typeface="Arial"/>
              </a:rPr>
              <a:t>yet”</a:t>
            </a:r>
            <a:endParaRPr sz="1400" b="1" i="0" u="none" strike="noStrike" cap="none" dirty="0">
              <a:solidFill>
                <a:srgbClr val="0070C0"/>
              </a:solidFill>
              <a:latin typeface="Arial"/>
              <a:ea typeface="Arial"/>
              <a:cs typeface="Arial"/>
              <a:sym typeface="Arial"/>
            </a:endParaRPr>
          </a:p>
        </p:txBody>
      </p:sp>
      <p:sp>
        <p:nvSpPr>
          <p:cNvPr id="436" name="Google Shape;436;p10"/>
          <p:cNvSpPr txBox="1"/>
          <p:nvPr/>
        </p:nvSpPr>
        <p:spPr>
          <a:xfrm>
            <a:off x="7608898" y="2205050"/>
            <a:ext cx="26133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600"/>
              <a:buFont typeface="Arial"/>
              <a:buNone/>
            </a:pPr>
            <a:r>
              <a:rPr lang="en-NZ" sz="1600" b="1" i="0" u="none" strike="noStrike" cap="none">
                <a:solidFill>
                  <a:srgbClr val="FF0000"/>
                </a:solidFill>
                <a:latin typeface="Arial"/>
                <a:ea typeface="Arial"/>
                <a:cs typeface="Arial"/>
                <a:sym typeface="Arial"/>
              </a:rPr>
              <a:t>See yourself succeeding</a:t>
            </a:r>
            <a:endParaRPr/>
          </a:p>
        </p:txBody>
      </p:sp>
      <p:sp>
        <p:nvSpPr>
          <p:cNvPr id="437" name="Google Shape;437;p10"/>
          <p:cNvSpPr txBox="1"/>
          <p:nvPr/>
        </p:nvSpPr>
        <p:spPr>
          <a:xfrm>
            <a:off x="8112125" y="4581525"/>
            <a:ext cx="23052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8000"/>
              </a:buClr>
              <a:buSzPts val="1600"/>
              <a:buFont typeface="Arial"/>
              <a:buNone/>
            </a:pPr>
            <a:r>
              <a:rPr lang="en-NZ" sz="1600" b="1" i="0" u="none" strike="noStrike" cap="none">
                <a:solidFill>
                  <a:srgbClr val="008000"/>
                </a:solidFill>
                <a:latin typeface="Arial"/>
                <a:ea typeface="Arial"/>
                <a:cs typeface="Arial"/>
                <a:sym typeface="Arial"/>
              </a:rPr>
              <a:t>Break every large task down into a series of small goals</a:t>
            </a:r>
            <a:endParaRPr/>
          </a:p>
        </p:txBody>
      </p:sp>
      <p:sp>
        <p:nvSpPr>
          <p:cNvPr id="438" name="Google Shape;438;p10"/>
          <p:cNvSpPr txBox="1"/>
          <p:nvPr/>
        </p:nvSpPr>
        <p:spPr>
          <a:xfrm>
            <a:off x="4867278" y="5647525"/>
            <a:ext cx="2016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600"/>
              <a:buFont typeface="Arial"/>
              <a:buNone/>
            </a:pPr>
            <a:r>
              <a:rPr lang="en-NZ" sz="1600" b="1" i="0" u="none" strike="noStrike" cap="none">
                <a:solidFill>
                  <a:srgbClr val="000000"/>
                </a:solidFill>
                <a:latin typeface="Arial"/>
                <a:ea typeface="Arial"/>
                <a:cs typeface="Arial"/>
                <a:sym typeface="Arial"/>
              </a:rPr>
              <a:t>“I can do more than I think I can”</a:t>
            </a:r>
            <a:endParaRPr/>
          </a:p>
        </p:txBody>
      </p:sp>
      <p:sp>
        <p:nvSpPr>
          <p:cNvPr id="439" name="Google Shape;439;p10"/>
          <p:cNvSpPr txBox="1"/>
          <p:nvPr/>
        </p:nvSpPr>
        <p:spPr>
          <a:xfrm>
            <a:off x="2927351" y="6156325"/>
            <a:ext cx="20160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1600"/>
              <a:buFont typeface="Arial"/>
              <a:buNone/>
            </a:pPr>
            <a:r>
              <a:rPr lang="en-NZ" sz="1600" b="1" i="0" u="none" strike="noStrike" cap="none" dirty="0">
                <a:solidFill>
                  <a:srgbClr val="0070C0"/>
                </a:solidFill>
                <a:latin typeface="Arial"/>
                <a:ea typeface="Arial"/>
                <a:cs typeface="Arial"/>
                <a:sym typeface="Arial"/>
              </a:rPr>
              <a:t>.. is required</a:t>
            </a:r>
            <a:endParaRPr dirty="0"/>
          </a:p>
        </p:txBody>
      </p:sp>
      <p:sp>
        <p:nvSpPr>
          <p:cNvPr id="440" name="Google Shape;440;p10"/>
          <p:cNvSpPr txBox="1"/>
          <p:nvPr/>
        </p:nvSpPr>
        <p:spPr>
          <a:xfrm>
            <a:off x="3071664" y="3413085"/>
            <a:ext cx="108012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600" b="1" i="0" u="none" strike="noStrike" cap="none">
                <a:solidFill>
                  <a:srgbClr val="FF6600"/>
                </a:solidFill>
                <a:latin typeface="Arial"/>
                <a:ea typeface="Arial"/>
                <a:cs typeface="Arial"/>
                <a:sym typeface="Arial"/>
              </a:rPr>
              <a:t>yourself</a:t>
            </a:r>
            <a:endParaRPr/>
          </a:p>
        </p:txBody>
      </p:sp>
      <p:sp>
        <p:nvSpPr>
          <p:cNvPr id="441" name="Google Shape;441;p10"/>
          <p:cNvSpPr txBox="1"/>
          <p:nvPr/>
        </p:nvSpPr>
        <p:spPr>
          <a:xfrm>
            <a:off x="4867275" y="4135875"/>
            <a:ext cx="2016000" cy="3387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600"/>
              <a:buFont typeface="Arial"/>
              <a:buNone/>
            </a:pPr>
            <a:r>
              <a:rPr lang="en-NZ" sz="1600" b="1">
                <a:solidFill>
                  <a:srgbClr val="9900FF"/>
                </a:solidFill>
              </a:rPr>
              <a:t>Sống tích cực</a:t>
            </a:r>
            <a:endParaRPr>
              <a:solidFill>
                <a:srgbClr val="9900FF"/>
              </a:solidFill>
              <a:highlight>
                <a:schemeClr val="lt1"/>
              </a:highlight>
            </a:endParaRPr>
          </a:p>
        </p:txBody>
      </p:sp>
      <p:sp>
        <p:nvSpPr>
          <p:cNvPr id="442" name="Google Shape;442;p10"/>
          <p:cNvSpPr txBox="1"/>
          <p:nvPr/>
        </p:nvSpPr>
        <p:spPr>
          <a:xfrm>
            <a:off x="3744350" y="2732333"/>
            <a:ext cx="1471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i="1" dirty="0" err="1">
                <a:solidFill>
                  <a:srgbClr val="FF6600"/>
                </a:solidFill>
              </a:rPr>
              <a:t>Tự</a:t>
            </a:r>
            <a:r>
              <a:rPr lang="en-NZ" sz="1800" i="1" dirty="0">
                <a:solidFill>
                  <a:srgbClr val="FF6600"/>
                </a:solidFill>
              </a:rPr>
              <a:t> </a:t>
            </a:r>
            <a:r>
              <a:rPr lang="en-NZ" sz="1800" i="1" dirty="0" err="1">
                <a:solidFill>
                  <a:srgbClr val="FF6600"/>
                </a:solidFill>
              </a:rPr>
              <a:t>thưởng</a:t>
            </a:r>
            <a:r>
              <a:rPr lang="en-NZ" sz="1800" i="1" dirty="0">
                <a:solidFill>
                  <a:srgbClr val="FF6600"/>
                </a:solidFill>
              </a:rPr>
              <a:t> </a:t>
            </a:r>
            <a:r>
              <a:rPr lang="en-NZ" sz="1800" i="1" dirty="0" err="1">
                <a:solidFill>
                  <a:srgbClr val="FF6600"/>
                </a:solidFill>
              </a:rPr>
              <a:t>bản</a:t>
            </a:r>
            <a:r>
              <a:rPr lang="en-NZ" sz="1800" i="1" dirty="0">
                <a:solidFill>
                  <a:srgbClr val="FF6600"/>
                </a:solidFill>
              </a:rPr>
              <a:t> </a:t>
            </a:r>
            <a:r>
              <a:rPr lang="en-NZ" sz="1800" i="1" dirty="0" err="1">
                <a:solidFill>
                  <a:srgbClr val="FF6600"/>
                </a:solidFill>
              </a:rPr>
              <a:t>thân</a:t>
            </a:r>
            <a:endParaRPr sz="1800" i="1" dirty="0"/>
          </a:p>
        </p:txBody>
      </p:sp>
      <p:sp>
        <p:nvSpPr>
          <p:cNvPr id="443" name="Google Shape;443;p10"/>
          <p:cNvSpPr txBox="1"/>
          <p:nvPr/>
        </p:nvSpPr>
        <p:spPr>
          <a:xfrm>
            <a:off x="9622971" y="1160450"/>
            <a:ext cx="2471058"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1400"/>
              <a:buFont typeface="Arial"/>
              <a:buNone/>
            </a:pPr>
            <a:r>
              <a:rPr lang="en-NZ" sz="1800" i="1" dirty="0">
                <a:solidFill>
                  <a:srgbClr val="0070C0"/>
                </a:solidFill>
              </a:rPr>
              <a:t>Thay </a:t>
            </a:r>
            <a:r>
              <a:rPr lang="en-NZ" sz="1800" i="1" dirty="0" err="1">
                <a:solidFill>
                  <a:srgbClr val="0070C0"/>
                </a:solidFill>
              </a:rPr>
              <a:t>đổi</a:t>
            </a:r>
            <a:r>
              <a:rPr lang="en-NZ" sz="1800" i="1" dirty="0">
                <a:solidFill>
                  <a:srgbClr val="0070C0"/>
                </a:solidFill>
              </a:rPr>
              <a:t> </a:t>
            </a:r>
            <a:r>
              <a:rPr lang="en-NZ" sz="1800" i="1" dirty="0" err="1">
                <a:solidFill>
                  <a:srgbClr val="0070C0"/>
                </a:solidFill>
              </a:rPr>
              <a:t>những</a:t>
            </a:r>
            <a:r>
              <a:rPr lang="en-NZ" sz="1800" i="1" dirty="0">
                <a:solidFill>
                  <a:srgbClr val="0070C0"/>
                </a:solidFill>
              </a:rPr>
              <a:t> </a:t>
            </a:r>
            <a:r>
              <a:rPr lang="en-NZ" sz="1800" i="1" dirty="0" err="1">
                <a:solidFill>
                  <a:srgbClr val="0070C0"/>
                </a:solidFill>
              </a:rPr>
              <a:t>điều</a:t>
            </a:r>
            <a:r>
              <a:rPr lang="en-NZ" sz="1800" i="1" dirty="0">
                <a:solidFill>
                  <a:srgbClr val="0070C0"/>
                </a:solidFill>
              </a:rPr>
              <a:t> </a:t>
            </a:r>
            <a:r>
              <a:rPr lang="en-NZ" sz="1800" i="1" dirty="0" err="1">
                <a:solidFill>
                  <a:srgbClr val="0070C0"/>
                </a:solidFill>
              </a:rPr>
              <a:t>tự</a:t>
            </a:r>
            <a:r>
              <a:rPr lang="en-NZ" sz="1800" i="1" dirty="0">
                <a:solidFill>
                  <a:srgbClr val="0070C0"/>
                </a:solidFill>
              </a:rPr>
              <a:t> </a:t>
            </a:r>
            <a:r>
              <a:rPr lang="en-NZ" sz="1800" i="1" dirty="0" err="1">
                <a:solidFill>
                  <a:srgbClr val="0070C0"/>
                </a:solidFill>
              </a:rPr>
              <a:t>nói</a:t>
            </a:r>
            <a:r>
              <a:rPr lang="en-NZ" sz="1800" i="1" dirty="0">
                <a:solidFill>
                  <a:srgbClr val="0070C0"/>
                </a:solidFill>
              </a:rPr>
              <a:t> </a:t>
            </a:r>
            <a:r>
              <a:rPr lang="en-NZ" sz="1800" i="1" dirty="0" err="1">
                <a:solidFill>
                  <a:srgbClr val="0070C0"/>
                </a:solidFill>
              </a:rPr>
              <a:t>với</a:t>
            </a:r>
            <a:r>
              <a:rPr lang="en-NZ" sz="1800" i="1" dirty="0">
                <a:solidFill>
                  <a:srgbClr val="0070C0"/>
                </a:solidFill>
              </a:rPr>
              <a:t> </a:t>
            </a:r>
            <a:r>
              <a:rPr lang="en-NZ" sz="1800" i="1" dirty="0" err="1">
                <a:solidFill>
                  <a:srgbClr val="0070C0"/>
                </a:solidFill>
              </a:rPr>
              <a:t>bản</a:t>
            </a:r>
            <a:r>
              <a:rPr lang="en-NZ" sz="1800" i="1" dirty="0">
                <a:solidFill>
                  <a:srgbClr val="0070C0"/>
                </a:solidFill>
              </a:rPr>
              <a:t> </a:t>
            </a:r>
            <a:r>
              <a:rPr lang="en-NZ" sz="1800" i="1" dirty="0" err="1">
                <a:solidFill>
                  <a:srgbClr val="0070C0"/>
                </a:solidFill>
              </a:rPr>
              <a:t>thân</a:t>
            </a:r>
            <a:r>
              <a:rPr lang="en-NZ" sz="1800" i="1" dirty="0">
                <a:solidFill>
                  <a:srgbClr val="0070C0"/>
                </a:solidFill>
              </a:rPr>
              <a:t> </a:t>
            </a:r>
            <a:r>
              <a:rPr lang="en-NZ" sz="1800" i="1" dirty="0" err="1">
                <a:solidFill>
                  <a:srgbClr val="0070C0"/>
                </a:solidFill>
              </a:rPr>
              <a:t>từ</a:t>
            </a:r>
            <a:r>
              <a:rPr lang="en-NZ" sz="1800" i="1" dirty="0">
                <a:solidFill>
                  <a:srgbClr val="0070C0"/>
                </a:solidFill>
              </a:rPr>
              <a:t> “</a:t>
            </a:r>
            <a:r>
              <a:rPr lang="en-NZ" sz="1800" i="1" dirty="0" err="1">
                <a:solidFill>
                  <a:srgbClr val="0070C0"/>
                </a:solidFill>
              </a:rPr>
              <a:t>không</a:t>
            </a:r>
            <a:r>
              <a:rPr lang="en-NZ" sz="1800" i="1" dirty="0">
                <a:solidFill>
                  <a:srgbClr val="0070C0"/>
                </a:solidFill>
              </a:rPr>
              <a:t>” </a:t>
            </a:r>
            <a:r>
              <a:rPr lang="en-NZ" sz="1800" i="1" dirty="0" err="1">
                <a:solidFill>
                  <a:srgbClr val="0070C0"/>
                </a:solidFill>
              </a:rPr>
              <a:t>thành</a:t>
            </a:r>
            <a:r>
              <a:rPr lang="en-NZ" sz="1800" i="1" dirty="0">
                <a:solidFill>
                  <a:srgbClr val="0070C0"/>
                </a:solidFill>
              </a:rPr>
              <a:t> “</a:t>
            </a:r>
            <a:r>
              <a:rPr lang="en-NZ" sz="1800" i="1" dirty="0" err="1">
                <a:solidFill>
                  <a:srgbClr val="0070C0"/>
                </a:solidFill>
              </a:rPr>
              <a:t>chưa</a:t>
            </a:r>
            <a:r>
              <a:rPr lang="en-NZ" sz="1800" i="1" dirty="0">
                <a:solidFill>
                  <a:srgbClr val="0070C0"/>
                </a:solidFill>
              </a:rPr>
              <a:t>”</a:t>
            </a:r>
            <a:endParaRPr sz="1800" i="1" u="none" strike="noStrike" cap="none" dirty="0">
              <a:solidFill>
                <a:srgbClr val="0070C0"/>
              </a:solidFill>
            </a:endParaRPr>
          </a:p>
        </p:txBody>
      </p:sp>
      <p:sp>
        <p:nvSpPr>
          <p:cNvPr id="444" name="Google Shape;444;p10"/>
          <p:cNvSpPr txBox="1"/>
          <p:nvPr/>
        </p:nvSpPr>
        <p:spPr>
          <a:xfrm>
            <a:off x="10380099" y="2563100"/>
            <a:ext cx="14718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600"/>
              <a:buFont typeface="Arial"/>
              <a:buNone/>
            </a:pPr>
            <a:r>
              <a:rPr lang="en-NZ" sz="1800" i="1" dirty="0" err="1">
                <a:solidFill>
                  <a:srgbClr val="FF0000"/>
                </a:solidFill>
              </a:rPr>
              <a:t>Hình</a:t>
            </a:r>
            <a:r>
              <a:rPr lang="en-NZ" sz="1800" i="1" dirty="0">
                <a:solidFill>
                  <a:srgbClr val="FF0000"/>
                </a:solidFill>
              </a:rPr>
              <a:t> dung </a:t>
            </a:r>
            <a:r>
              <a:rPr lang="en-NZ" sz="1800" i="1" dirty="0" err="1">
                <a:solidFill>
                  <a:srgbClr val="FF0000"/>
                </a:solidFill>
              </a:rPr>
              <a:t>bản</a:t>
            </a:r>
            <a:r>
              <a:rPr lang="en-NZ" sz="1800" i="1" dirty="0">
                <a:solidFill>
                  <a:srgbClr val="FF0000"/>
                </a:solidFill>
              </a:rPr>
              <a:t> </a:t>
            </a:r>
            <a:r>
              <a:rPr lang="en-NZ" sz="1800" i="1" dirty="0" err="1">
                <a:solidFill>
                  <a:srgbClr val="FF0000"/>
                </a:solidFill>
              </a:rPr>
              <a:t>thân</a:t>
            </a:r>
            <a:r>
              <a:rPr lang="en-NZ" sz="1800" i="1" dirty="0">
                <a:solidFill>
                  <a:srgbClr val="FF0000"/>
                </a:solidFill>
              </a:rPr>
              <a:t> </a:t>
            </a:r>
            <a:r>
              <a:rPr lang="en-NZ" sz="1800" i="1" dirty="0" err="1">
                <a:solidFill>
                  <a:srgbClr val="FF0000"/>
                </a:solidFill>
              </a:rPr>
              <a:t>thành</a:t>
            </a:r>
            <a:r>
              <a:rPr lang="en-NZ" sz="1800" i="1" dirty="0">
                <a:solidFill>
                  <a:srgbClr val="FF0000"/>
                </a:solidFill>
              </a:rPr>
              <a:t> </a:t>
            </a:r>
            <a:r>
              <a:rPr lang="en-NZ" sz="1800" i="1" dirty="0" err="1">
                <a:solidFill>
                  <a:srgbClr val="FF0000"/>
                </a:solidFill>
              </a:rPr>
              <a:t>công</a:t>
            </a:r>
            <a:endParaRPr sz="1800" i="1" dirty="0"/>
          </a:p>
        </p:txBody>
      </p:sp>
      <p:sp>
        <p:nvSpPr>
          <p:cNvPr id="445" name="Google Shape;445;p10"/>
          <p:cNvSpPr txBox="1"/>
          <p:nvPr/>
        </p:nvSpPr>
        <p:spPr>
          <a:xfrm>
            <a:off x="9001653" y="5481447"/>
            <a:ext cx="23052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8000"/>
              </a:buClr>
              <a:buSzPts val="1600"/>
              <a:buFont typeface="Arial"/>
              <a:buNone/>
            </a:pPr>
            <a:r>
              <a:rPr lang="en-NZ" sz="1800" i="1" dirty="0">
                <a:solidFill>
                  <a:srgbClr val="008000"/>
                </a:solidFill>
              </a:rPr>
              <a:t>Chia </a:t>
            </a:r>
            <a:r>
              <a:rPr lang="en-NZ" sz="1800" i="1" dirty="0" err="1">
                <a:solidFill>
                  <a:srgbClr val="008000"/>
                </a:solidFill>
              </a:rPr>
              <a:t>nhỏ</a:t>
            </a:r>
            <a:r>
              <a:rPr lang="en-NZ" sz="1800" i="1" dirty="0">
                <a:solidFill>
                  <a:srgbClr val="008000"/>
                </a:solidFill>
              </a:rPr>
              <a:t> </a:t>
            </a:r>
            <a:r>
              <a:rPr lang="en-NZ" sz="1800" i="1" dirty="0" err="1">
                <a:solidFill>
                  <a:srgbClr val="008000"/>
                </a:solidFill>
              </a:rPr>
              <a:t>các</a:t>
            </a:r>
            <a:r>
              <a:rPr lang="en-NZ" sz="1800" i="1" dirty="0">
                <a:solidFill>
                  <a:srgbClr val="008000"/>
                </a:solidFill>
              </a:rPr>
              <a:t> </a:t>
            </a:r>
            <a:r>
              <a:rPr lang="en-NZ" sz="1800" i="1" dirty="0" err="1">
                <a:solidFill>
                  <a:srgbClr val="008000"/>
                </a:solidFill>
              </a:rPr>
              <a:t>nhiệm</a:t>
            </a:r>
            <a:r>
              <a:rPr lang="en-NZ" sz="1800" i="1" dirty="0">
                <a:solidFill>
                  <a:srgbClr val="008000"/>
                </a:solidFill>
              </a:rPr>
              <a:t> </a:t>
            </a:r>
            <a:r>
              <a:rPr lang="en-NZ" sz="1800" i="1" dirty="0" err="1">
                <a:solidFill>
                  <a:srgbClr val="008000"/>
                </a:solidFill>
              </a:rPr>
              <a:t>vụ</a:t>
            </a:r>
            <a:r>
              <a:rPr lang="en-NZ" sz="1800" i="1" dirty="0">
                <a:solidFill>
                  <a:srgbClr val="008000"/>
                </a:solidFill>
              </a:rPr>
              <a:t> </a:t>
            </a:r>
            <a:r>
              <a:rPr lang="en-NZ" sz="1800" i="1" dirty="0" err="1">
                <a:solidFill>
                  <a:srgbClr val="008000"/>
                </a:solidFill>
              </a:rPr>
              <a:t>lớn</a:t>
            </a:r>
            <a:r>
              <a:rPr lang="en-NZ" sz="1800" i="1" dirty="0">
                <a:solidFill>
                  <a:srgbClr val="008000"/>
                </a:solidFill>
              </a:rPr>
              <a:t> </a:t>
            </a:r>
            <a:r>
              <a:rPr lang="en-NZ" sz="1800" i="1" dirty="0" err="1">
                <a:solidFill>
                  <a:srgbClr val="008000"/>
                </a:solidFill>
              </a:rPr>
              <a:t>thành</a:t>
            </a:r>
            <a:r>
              <a:rPr lang="en-NZ" sz="1800" i="1" dirty="0">
                <a:solidFill>
                  <a:srgbClr val="008000"/>
                </a:solidFill>
              </a:rPr>
              <a:t> </a:t>
            </a:r>
            <a:r>
              <a:rPr lang="en-NZ" sz="1800" i="1" dirty="0" err="1">
                <a:solidFill>
                  <a:srgbClr val="008000"/>
                </a:solidFill>
              </a:rPr>
              <a:t>chuỗi</a:t>
            </a:r>
            <a:r>
              <a:rPr lang="en-NZ" sz="1800" i="1" dirty="0">
                <a:solidFill>
                  <a:srgbClr val="008000"/>
                </a:solidFill>
              </a:rPr>
              <a:t> </a:t>
            </a:r>
            <a:r>
              <a:rPr lang="en-NZ" sz="1800" i="1" dirty="0" err="1">
                <a:solidFill>
                  <a:srgbClr val="008000"/>
                </a:solidFill>
              </a:rPr>
              <a:t>những</a:t>
            </a:r>
            <a:r>
              <a:rPr lang="en-NZ" sz="1800" i="1" dirty="0">
                <a:solidFill>
                  <a:srgbClr val="008000"/>
                </a:solidFill>
              </a:rPr>
              <a:t> </a:t>
            </a:r>
            <a:r>
              <a:rPr lang="en-NZ" sz="1800" i="1" dirty="0" err="1">
                <a:solidFill>
                  <a:srgbClr val="008000"/>
                </a:solidFill>
              </a:rPr>
              <a:t>mục</a:t>
            </a:r>
            <a:r>
              <a:rPr lang="en-NZ" sz="1800" i="1" dirty="0">
                <a:solidFill>
                  <a:srgbClr val="008000"/>
                </a:solidFill>
              </a:rPr>
              <a:t> </a:t>
            </a:r>
            <a:r>
              <a:rPr lang="en-NZ" sz="1800" i="1" dirty="0" err="1">
                <a:solidFill>
                  <a:srgbClr val="008000"/>
                </a:solidFill>
              </a:rPr>
              <a:t>tiêu</a:t>
            </a:r>
            <a:r>
              <a:rPr lang="en-NZ" sz="1800" i="1" dirty="0">
                <a:solidFill>
                  <a:srgbClr val="008000"/>
                </a:solidFill>
              </a:rPr>
              <a:t> </a:t>
            </a:r>
            <a:r>
              <a:rPr lang="en-NZ" sz="1800" i="1" dirty="0" err="1">
                <a:solidFill>
                  <a:srgbClr val="008000"/>
                </a:solidFill>
              </a:rPr>
              <a:t>nhỏ</a:t>
            </a:r>
            <a:endParaRPr sz="1800" i="1" dirty="0"/>
          </a:p>
        </p:txBody>
      </p:sp>
      <p:sp>
        <p:nvSpPr>
          <p:cNvPr id="446" name="Google Shape;446;p10"/>
          <p:cNvSpPr txBox="1"/>
          <p:nvPr/>
        </p:nvSpPr>
        <p:spPr>
          <a:xfrm>
            <a:off x="4801057" y="6225250"/>
            <a:ext cx="35617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600"/>
              <a:buFont typeface="Arial"/>
              <a:buNone/>
            </a:pPr>
            <a:r>
              <a:rPr lang="en-NZ" sz="1800" i="1" dirty="0"/>
              <a:t>Tin </a:t>
            </a:r>
            <a:r>
              <a:rPr lang="en-NZ" sz="1800" i="1" dirty="0" err="1"/>
              <a:t>rằng</a:t>
            </a:r>
            <a:r>
              <a:rPr lang="en-NZ" sz="1800" i="1" dirty="0"/>
              <a:t>: </a:t>
            </a:r>
            <a:r>
              <a:rPr lang="en-NZ" sz="1800" i="1" dirty="0" err="1"/>
              <a:t>mình</a:t>
            </a:r>
            <a:r>
              <a:rPr lang="en-NZ" sz="1800" i="1" dirty="0"/>
              <a:t> </a:t>
            </a:r>
            <a:r>
              <a:rPr lang="en-NZ" sz="1800" i="1" dirty="0" err="1"/>
              <a:t>có</a:t>
            </a:r>
            <a:r>
              <a:rPr lang="en-NZ" sz="1800" i="1" dirty="0"/>
              <a:t> </a:t>
            </a:r>
            <a:r>
              <a:rPr lang="en-NZ" sz="1800" i="1" dirty="0" err="1"/>
              <a:t>thể</a:t>
            </a:r>
            <a:r>
              <a:rPr lang="en-NZ" sz="1800" i="1" dirty="0"/>
              <a:t> </a:t>
            </a:r>
            <a:r>
              <a:rPr lang="en-NZ" sz="1800" i="1" dirty="0" err="1"/>
              <a:t>làm</a:t>
            </a:r>
            <a:r>
              <a:rPr lang="en-NZ" sz="1800" i="1" dirty="0"/>
              <a:t> </a:t>
            </a:r>
            <a:r>
              <a:rPr lang="en-NZ" sz="1800" i="1" dirty="0" err="1"/>
              <a:t>được</a:t>
            </a:r>
            <a:r>
              <a:rPr lang="en-NZ" sz="1800" i="1" dirty="0"/>
              <a:t> </a:t>
            </a:r>
            <a:r>
              <a:rPr lang="en-NZ" sz="1800" i="1" dirty="0" err="1"/>
              <a:t>nhiều</a:t>
            </a:r>
            <a:r>
              <a:rPr lang="en-NZ" sz="1800" i="1" dirty="0"/>
              <a:t> </a:t>
            </a:r>
            <a:r>
              <a:rPr lang="en-NZ" sz="1800" i="1" dirty="0" err="1"/>
              <a:t>hơn</a:t>
            </a:r>
            <a:r>
              <a:rPr lang="en-NZ" sz="1800" i="1" dirty="0"/>
              <a:t> </a:t>
            </a:r>
            <a:r>
              <a:rPr lang="en-NZ" sz="1800" i="1" dirty="0" err="1"/>
              <a:t>mình</a:t>
            </a:r>
            <a:r>
              <a:rPr lang="en-NZ" sz="1800" i="1" dirty="0"/>
              <a:t> </a:t>
            </a:r>
            <a:r>
              <a:rPr lang="en-NZ" sz="1800" i="1" dirty="0" err="1"/>
              <a:t>nghĩ</a:t>
            </a:r>
            <a:endParaRPr sz="1800" i="1" dirty="0"/>
          </a:p>
        </p:txBody>
      </p:sp>
      <p:sp>
        <p:nvSpPr>
          <p:cNvPr id="447" name="Google Shape;447;p10"/>
          <p:cNvSpPr txBox="1"/>
          <p:nvPr/>
        </p:nvSpPr>
        <p:spPr>
          <a:xfrm>
            <a:off x="1425249" y="6122576"/>
            <a:ext cx="20160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1600"/>
              <a:buFont typeface="Arial"/>
              <a:buNone/>
            </a:pPr>
            <a:r>
              <a:rPr lang="en-NZ" sz="1800" i="1" dirty="0" err="1">
                <a:solidFill>
                  <a:srgbClr val="0070C0"/>
                </a:solidFill>
              </a:rPr>
              <a:t>Phải</a:t>
            </a:r>
            <a:r>
              <a:rPr lang="en-NZ" sz="1800" i="1" dirty="0">
                <a:solidFill>
                  <a:srgbClr val="0070C0"/>
                </a:solidFill>
              </a:rPr>
              <a:t> </a:t>
            </a:r>
            <a:r>
              <a:rPr lang="en-NZ" sz="1800" i="1" dirty="0" err="1">
                <a:solidFill>
                  <a:srgbClr val="0070C0"/>
                </a:solidFill>
              </a:rPr>
              <a:t>nỗ</a:t>
            </a:r>
            <a:r>
              <a:rPr lang="en-NZ" sz="1800" i="1" dirty="0">
                <a:solidFill>
                  <a:srgbClr val="0070C0"/>
                </a:solidFill>
              </a:rPr>
              <a:t> </a:t>
            </a:r>
            <a:r>
              <a:rPr lang="en-NZ" sz="1800" i="1" dirty="0" err="1">
                <a:solidFill>
                  <a:srgbClr val="0070C0"/>
                </a:solidFill>
              </a:rPr>
              <a:t>lực</a:t>
            </a:r>
            <a:endParaRPr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
          <p:cNvSpPr txBox="1">
            <a:spLocks noGrp="1"/>
          </p:cNvSpPr>
          <p:nvPr>
            <p:ph type="title"/>
          </p:nvPr>
        </p:nvSpPr>
        <p:spPr>
          <a:xfrm>
            <a:off x="609600" y="79248"/>
            <a:ext cx="10972800" cy="12528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0000"/>
              </a:buClr>
              <a:buSzPts val="2000"/>
              <a:buFont typeface="Corbel"/>
              <a:buNone/>
            </a:pPr>
            <a:r>
              <a:rPr lang="en-NZ" sz="3000">
                <a:solidFill>
                  <a:srgbClr val="FF0000"/>
                </a:solidFill>
              </a:rPr>
              <a:t>What can’t you do?</a:t>
            </a:r>
            <a:endParaRPr sz="3000">
              <a:solidFill>
                <a:srgbClr val="FF0000"/>
              </a:solidFill>
            </a:endParaRPr>
          </a:p>
          <a:p>
            <a:pPr marL="0" lvl="0" indent="0" algn="l" rtl="0">
              <a:spcBef>
                <a:spcPts val="0"/>
              </a:spcBef>
              <a:spcAft>
                <a:spcPts val="0"/>
              </a:spcAft>
              <a:buClr>
                <a:srgbClr val="FF0000"/>
              </a:buClr>
              <a:buSzPts val="2000"/>
              <a:buFont typeface="Corbel"/>
              <a:buNone/>
            </a:pPr>
            <a:r>
              <a:rPr lang="en-NZ" sz="3000" b="0" i="1">
                <a:solidFill>
                  <a:srgbClr val="FF0000"/>
                </a:solidFill>
              </a:rPr>
              <a:t>Con không thể làm gì?</a:t>
            </a:r>
            <a:endParaRPr sz="3000" b="0" i="1">
              <a:solidFill>
                <a:srgbClr val="FF0000"/>
              </a:solidFill>
            </a:endParaRPr>
          </a:p>
        </p:txBody>
      </p:sp>
      <p:sp>
        <p:nvSpPr>
          <p:cNvPr id="427" name="Google Shape;427;p9"/>
          <p:cNvSpPr txBox="1">
            <a:spLocks noGrp="1"/>
          </p:cNvSpPr>
          <p:nvPr>
            <p:ph type="body" idx="1"/>
          </p:nvPr>
        </p:nvSpPr>
        <p:spPr>
          <a:xfrm>
            <a:off x="609600" y="1748900"/>
            <a:ext cx="5423400" cy="4625700"/>
          </a:xfrm>
          <a:prstGeom prst="rect">
            <a:avLst/>
          </a:prstGeom>
          <a:noFill/>
          <a:ln>
            <a:noFill/>
          </a:ln>
        </p:spPr>
        <p:txBody>
          <a:bodyPr spcFirstLastPara="1" wrap="square" lIns="54850" tIns="91425" rIns="91425" bIns="45700" anchor="t" anchorCtr="0">
            <a:normAutofit/>
          </a:bodyPr>
          <a:lstStyle/>
          <a:p>
            <a:pPr marL="438912" lvl="0" indent="-320040" algn="l" rtl="0">
              <a:spcBef>
                <a:spcPts val="0"/>
              </a:spcBef>
              <a:spcAft>
                <a:spcPts val="0"/>
              </a:spcAft>
              <a:buSzPts val="1600"/>
              <a:buChar char="◼"/>
            </a:pPr>
            <a:r>
              <a:rPr lang="en-NZ" sz="2400" dirty="0"/>
              <a:t>I can’t .../ </a:t>
            </a:r>
            <a:r>
              <a:rPr lang="en-NZ" sz="2400" i="1" dirty="0"/>
              <a:t>Con </a:t>
            </a:r>
            <a:r>
              <a:rPr lang="en-NZ" sz="2400" i="1" dirty="0" err="1"/>
              <a:t>không</a:t>
            </a:r>
            <a:r>
              <a:rPr lang="en-NZ" sz="2400" i="1" dirty="0"/>
              <a:t> </a:t>
            </a:r>
            <a:r>
              <a:rPr lang="en-NZ" sz="2400" i="1" dirty="0" err="1"/>
              <a:t>thể</a:t>
            </a:r>
            <a:endParaRPr sz="2400" i="1" dirty="0"/>
          </a:p>
          <a:p>
            <a:pPr marL="731520" lvl="1" indent="-274319" algn="l" rtl="0">
              <a:spcBef>
                <a:spcPts val="400"/>
              </a:spcBef>
              <a:spcAft>
                <a:spcPts val="0"/>
              </a:spcAft>
              <a:buSzPts val="1800"/>
              <a:buChar char="▪"/>
            </a:pPr>
            <a:r>
              <a:rPr lang="en-NZ" sz="2400" dirty="0"/>
              <a:t>sing/ </a:t>
            </a:r>
            <a:r>
              <a:rPr lang="en-NZ" sz="2400" i="1" dirty="0" err="1"/>
              <a:t>hát</a:t>
            </a:r>
            <a:endParaRPr sz="2400" i="1" dirty="0"/>
          </a:p>
          <a:p>
            <a:pPr marL="731520" lvl="1" indent="-274319" algn="l" rtl="0">
              <a:spcBef>
                <a:spcPts val="400"/>
              </a:spcBef>
              <a:spcAft>
                <a:spcPts val="0"/>
              </a:spcAft>
              <a:buSzPts val="1800"/>
              <a:buChar char="▪"/>
            </a:pPr>
            <a:r>
              <a:rPr lang="en-NZ" sz="2400" dirty="0"/>
              <a:t>draw/ </a:t>
            </a:r>
            <a:r>
              <a:rPr lang="en-NZ" sz="2400" i="1" dirty="0" err="1"/>
              <a:t>vẽ</a:t>
            </a:r>
            <a:endParaRPr sz="2400" i="1" dirty="0"/>
          </a:p>
          <a:p>
            <a:pPr marL="731520" lvl="1" indent="-274319" algn="l" rtl="0">
              <a:spcBef>
                <a:spcPts val="400"/>
              </a:spcBef>
              <a:spcAft>
                <a:spcPts val="0"/>
              </a:spcAft>
              <a:buSzPts val="1800"/>
              <a:buChar char="▪"/>
            </a:pPr>
            <a:r>
              <a:rPr lang="en-NZ" sz="2400" dirty="0"/>
              <a:t>do maths/ </a:t>
            </a:r>
            <a:r>
              <a:rPr lang="en-NZ" sz="2400" i="1" dirty="0" err="1"/>
              <a:t>làm</a:t>
            </a:r>
            <a:r>
              <a:rPr lang="en-NZ" sz="2400" i="1" dirty="0"/>
              <a:t> </a:t>
            </a:r>
            <a:r>
              <a:rPr lang="en-NZ" sz="2400" i="1" dirty="0" err="1"/>
              <a:t>toán</a:t>
            </a:r>
            <a:endParaRPr sz="2400" i="1" dirty="0"/>
          </a:p>
          <a:p>
            <a:pPr marL="731520" lvl="1" indent="-274319" algn="l" rtl="0">
              <a:spcBef>
                <a:spcPts val="400"/>
              </a:spcBef>
              <a:spcAft>
                <a:spcPts val="0"/>
              </a:spcAft>
              <a:buSzPts val="1800"/>
              <a:buChar char="▪"/>
            </a:pPr>
            <a:r>
              <a:rPr lang="en-NZ" sz="2400" dirty="0"/>
              <a:t>make things with my hands/ </a:t>
            </a:r>
            <a:r>
              <a:rPr lang="en-NZ" sz="2400" i="1" dirty="0" err="1"/>
              <a:t>làm</a:t>
            </a:r>
            <a:r>
              <a:rPr lang="en-NZ" sz="2400" i="1" dirty="0"/>
              <a:t> </a:t>
            </a:r>
            <a:r>
              <a:rPr lang="en-NZ" sz="2400" i="1" dirty="0" err="1"/>
              <a:t>thủ</a:t>
            </a:r>
            <a:r>
              <a:rPr lang="en-NZ" sz="2400" i="1" dirty="0"/>
              <a:t> </a:t>
            </a:r>
            <a:r>
              <a:rPr lang="en-NZ" sz="2400" i="1" dirty="0" err="1"/>
              <a:t>công</a:t>
            </a:r>
            <a:endParaRPr sz="2400" i="1" dirty="0"/>
          </a:p>
          <a:p>
            <a:pPr marL="731520" lvl="1" indent="-274319" algn="l" rtl="0">
              <a:spcBef>
                <a:spcPts val="400"/>
              </a:spcBef>
              <a:spcAft>
                <a:spcPts val="0"/>
              </a:spcAft>
              <a:buSzPts val="1800"/>
              <a:buChar char="▪"/>
            </a:pPr>
            <a:r>
              <a:rPr lang="en-NZ" sz="2400" dirty="0"/>
              <a:t>be creative/ </a:t>
            </a:r>
            <a:r>
              <a:rPr lang="en-NZ" sz="2400" i="1" dirty="0" err="1"/>
              <a:t>sáng</a:t>
            </a:r>
            <a:r>
              <a:rPr lang="en-NZ" sz="2400" i="1" dirty="0"/>
              <a:t> </a:t>
            </a:r>
            <a:r>
              <a:rPr lang="en-NZ" sz="2400" i="1" dirty="0" err="1"/>
              <a:t>tạo</a:t>
            </a:r>
            <a:endParaRPr sz="2400" i="1" dirty="0"/>
          </a:p>
          <a:p>
            <a:pPr marL="731520" lvl="1" indent="-274319" algn="l" rtl="0">
              <a:spcBef>
                <a:spcPts val="400"/>
              </a:spcBef>
              <a:spcAft>
                <a:spcPts val="0"/>
              </a:spcAft>
              <a:buSzPts val="1800"/>
              <a:buChar char="▪"/>
            </a:pPr>
            <a:r>
              <a:rPr lang="en-NZ" sz="2400" dirty="0"/>
              <a:t>be funny/ </a:t>
            </a:r>
            <a:r>
              <a:rPr lang="en-NZ" sz="2400" i="1" dirty="0" err="1"/>
              <a:t>hài</a:t>
            </a:r>
            <a:r>
              <a:rPr lang="en-NZ" sz="2400" i="1" dirty="0"/>
              <a:t> </a:t>
            </a:r>
            <a:r>
              <a:rPr lang="en-NZ" sz="2400" i="1" dirty="0" err="1"/>
              <a:t>hước</a:t>
            </a:r>
            <a:endParaRPr sz="2400" i="1" dirty="0"/>
          </a:p>
          <a:p>
            <a:pPr marL="0" lvl="0" indent="0" algn="l" rtl="0">
              <a:spcBef>
                <a:spcPts val="400"/>
              </a:spcBef>
              <a:spcAft>
                <a:spcPts val="0"/>
              </a:spcAft>
              <a:buNone/>
            </a:pPr>
            <a:endParaRPr sz="2000" dirty="0"/>
          </a:p>
          <a:p>
            <a:pPr marL="731520" lvl="1" indent="-114300" algn="l" rtl="0">
              <a:spcBef>
                <a:spcPts val="560"/>
              </a:spcBef>
              <a:spcAft>
                <a:spcPts val="0"/>
              </a:spcAft>
              <a:buSzPts val="2520"/>
              <a:buNone/>
            </a:pPr>
            <a:endParaRPr dirty="0"/>
          </a:p>
          <a:p>
            <a:pPr marL="731520" lvl="1" indent="-114300" algn="l" rtl="0">
              <a:spcBef>
                <a:spcPts val="560"/>
              </a:spcBef>
              <a:spcAft>
                <a:spcPts val="0"/>
              </a:spcAft>
              <a:buSzPts val="2520"/>
              <a:buNone/>
            </a:pPr>
            <a:endParaRPr dirty="0"/>
          </a:p>
        </p:txBody>
      </p:sp>
      <p:sp>
        <p:nvSpPr>
          <p:cNvPr id="428" name="Google Shape;428;p9"/>
          <p:cNvSpPr txBox="1"/>
          <p:nvPr/>
        </p:nvSpPr>
        <p:spPr>
          <a:xfrm>
            <a:off x="6400800" y="1748900"/>
            <a:ext cx="5034600" cy="5201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2400" b="0" i="0" u="none" strike="noStrike" cap="none" dirty="0">
                <a:solidFill>
                  <a:srgbClr val="000000"/>
                </a:solidFill>
                <a:latin typeface="Corbel"/>
                <a:ea typeface="Corbel"/>
                <a:cs typeface="Corbel"/>
                <a:sym typeface="Corbel"/>
              </a:rPr>
              <a:t>I haven’t … /</a:t>
            </a:r>
            <a:r>
              <a:rPr lang="en-NZ" sz="2400" dirty="0">
                <a:latin typeface="Corbel"/>
                <a:ea typeface="Corbel"/>
                <a:cs typeface="Corbel"/>
                <a:sym typeface="Corbel"/>
              </a:rPr>
              <a:t> </a:t>
            </a:r>
            <a:r>
              <a:rPr lang="en-NZ" sz="2400" i="1" dirty="0">
                <a:latin typeface="Corbel"/>
                <a:ea typeface="Corbel"/>
                <a:cs typeface="Corbel"/>
                <a:sym typeface="Corbel"/>
              </a:rPr>
              <a:t>Con </a:t>
            </a:r>
            <a:r>
              <a:rPr lang="en-NZ" sz="2400" i="1" dirty="0" err="1">
                <a:latin typeface="Corbel"/>
                <a:ea typeface="Corbel"/>
                <a:cs typeface="Corbel"/>
                <a:sym typeface="Corbel"/>
              </a:rPr>
              <a:t>vẫn</a:t>
            </a:r>
            <a:r>
              <a:rPr lang="en-NZ" sz="2400" i="1" dirty="0">
                <a:latin typeface="Corbel"/>
                <a:ea typeface="Corbel"/>
                <a:cs typeface="Corbel"/>
                <a:sym typeface="Corbel"/>
              </a:rPr>
              <a:t> </a:t>
            </a:r>
            <a:r>
              <a:rPr lang="en-NZ" sz="2400" i="1" dirty="0" err="1">
                <a:latin typeface="Corbel"/>
                <a:ea typeface="Corbel"/>
                <a:cs typeface="Corbel"/>
                <a:sym typeface="Corbel"/>
              </a:rPr>
              <a:t>chưa</a:t>
            </a:r>
            <a:r>
              <a:rPr lang="en-NZ" sz="2400" i="1" dirty="0">
                <a:latin typeface="Corbel"/>
                <a:ea typeface="Corbel"/>
                <a:cs typeface="Corbel"/>
                <a:sym typeface="Corbel"/>
              </a:rPr>
              <a:t> ……</a:t>
            </a:r>
            <a:endParaRPr sz="2400" i="1" dirty="0"/>
          </a:p>
          <a:p>
            <a:pPr marL="457200" marR="0" lvl="0" indent="-482600" algn="l" rtl="0">
              <a:spcBef>
                <a:spcPts val="0"/>
              </a:spcBef>
              <a:spcAft>
                <a:spcPts val="0"/>
              </a:spcAft>
              <a:buClr>
                <a:srgbClr val="60B5CC"/>
              </a:buClr>
              <a:buSzPts val="2000"/>
              <a:buFont typeface="Noto Sans Symbols"/>
              <a:buChar char="▪"/>
            </a:pPr>
            <a:r>
              <a:rPr lang="en-NZ" sz="2400" b="0" i="0" u="none" strike="noStrike" cap="none" dirty="0">
                <a:solidFill>
                  <a:srgbClr val="000000"/>
                </a:solidFill>
                <a:latin typeface="Corbel"/>
                <a:ea typeface="Corbel"/>
                <a:cs typeface="Corbel"/>
                <a:sym typeface="Corbel"/>
              </a:rPr>
              <a:t>sung/ </a:t>
            </a:r>
            <a:r>
              <a:rPr lang="en-NZ" sz="2400" b="0" i="1" u="none" strike="noStrike" cap="none" dirty="0" err="1">
                <a:solidFill>
                  <a:srgbClr val="000000"/>
                </a:solidFill>
                <a:latin typeface="Corbel"/>
                <a:ea typeface="Corbel"/>
                <a:cs typeface="Corbel"/>
                <a:sym typeface="Corbel"/>
              </a:rPr>
              <a:t>h</a:t>
            </a:r>
            <a:r>
              <a:rPr lang="en-NZ" sz="2400" i="1" dirty="0" err="1">
                <a:latin typeface="Corbel"/>
                <a:ea typeface="Corbel"/>
                <a:cs typeface="Corbel"/>
                <a:sym typeface="Corbel"/>
              </a:rPr>
              <a:t>át</a:t>
            </a:r>
            <a:endParaRPr sz="2400" i="1" dirty="0"/>
          </a:p>
          <a:p>
            <a:pPr marL="457200" marR="0" lvl="0" indent="-482600" algn="l" rtl="0">
              <a:spcBef>
                <a:spcPts val="0"/>
              </a:spcBef>
              <a:spcAft>
                <a:spcPts val="0"/>
              </a:spcAft>
              <a:buClr>
                <a:srgbClr val="60B5CC"/>
              </a:buClr>
              <a:buSzPts val="2000"/>
              <a:buFont typeface="Noto Sans Symbols"/>
              <a:buChar char="▪"/>
            </a:pPr>
            <a:r>
              <a:rPr lang="en-NZ" sz="2400" b="0" i="0" u="none" strike="noStrike" cap="none" dirty="0">
                <a:solidFill>
                  <a:srgbClr val="000000"/>
                </a:solidFill>
                <a:latin typeface="Corbel"/>
                <a:ea typeface="Corbel"/>
                <a:cs typeface="Corbel"/>
                <a:sym typeface="Corbel"/>
              </a:rPr>
              <a:t>drawn/</a:t>
            </a:r>
            <a:r>
              <a:rPr lang="en-NZ" sz="2400" dirty="0">
                <a:latin typeface="Corbel"/>
                <a:ea typeface="Corbel"/>
                <a:cs typeface="Corbel"/>
                <a:sym typeface="Corbel"/>
              </a:rPr>
              <a:t> </a:t>
            </a:r>
            <a:r>
              <a:rPr lang="en-NZ" sz="2400" i="1" dirty="0" err="1">
                <a:latin typeface="Corbel"/>
                <a:ea typeface="Corbel"/>
                <a:cs typeface="Corbel"/>
                <a:sym typeface="Corbel"/>
              </a:rPr>
              <a:t>vẽ</a:t>
            </a:r>
            <a:endParaRPr sz="2400" i="1" dirty="0"/>
          </a:p>
          <a:p>
            <a:pPr marL="457200" marR="0" lvl="0" indent="-482600" algn="l" rtl="0">
              <a:spcBef>
                <a:spcPts val="0"/>
              </a:spcBef>
              <a:spcAft>
                <a:spcPts val="0"/>
              </a:spcAft>
              <a:buClr>
                <a:srgbClr val="60B5CC"/>
              </a:buClr>
              <a:buSzPts val="2000"/>
              <a:buFont typeface="Noto Sans Symbols"/>
              <a:buChar char="▪"/>
            </a:pPr>
            <a:r>
              <a:rPr lang="en-NZ" sz="2400" b="0" i="0" u="none" strike="noStrike" cap="none" dirty="0">
                <a:solidFill>
                  <a:srgbClr val="000000"/>
                </a:solidFill>
                <a:latin typeface="Corbel"/>
                <a:ea typeface="Corbel"/>
                <a:cs typeface="Corbel"/>
                <a:sym typeface="Corbel"/>
              </a:rPr>
              <a:t>done maths/ </a:t>
            </a:r>
            <a:r>
              <a:rPr lang="en-NZ" sz="2400" b="0" i="1" u="none" strike="noStrike" cap="none" dirty="0" err="1">
                <a:solidFill>
                  <a:srgbClr val="000000"/>
                </a:solidFill>
                <a:latin typeface="Corbel"/>
                <a:ea typeface="Corbel"/>
                <a:cs typeface="Corbel"/>
                <a:sym typeface="Corbel"/>
              </a:rPr>
              <a:t>l</a:t>
            </a:r>
            <a:r>
              <a:rPr lang="en-NZ" sz="2400" i="1" dirty="0" err="1">
                <a:latin typeface="Corbel"/>
                <a:ea typeface="Corbel"/>
                <a:cs typeface="Corbel"/>
                <a:sym typeface="Corbel"/>
              </a:rPr>
              <a:t>àm</a:t>
            </a:r>
            <a:r>
              <a:rPr lang="en-NZ" sz="2400" i="1" dirty="0">
                <a:latin typeface="Corbel"/>
                <a:ea typeface="Corbel"/>
                <a:cs typeface="Corbel"/>
                <a:sym typeface="Corbel"/>
              </a:rPr>
              <a:t> </a:t>
            </a:r>
            <a:r>
              <a:rPr lang="en-NZ" sz="2400" i="1" dirty="0" err="1">
                <a:latin typeface="Corbel"/>
                <a:ea typeface="Corbel"/>
                <a:cs typeface="Corbel"/>
                <a:sym typeface="Corbel"/>
              </a:rPr>
              <a:t>toán</a:t>
            </a:r>
            <a:endParaRPr sz="2400" i="1" dirty="0"/>
          </a:p>
          <a:p>
            <a:pPr marL="457200" marR="0" lvl="0" indent="-482600" algn="l" rtl="0">
              <a:spcBef>
                <a:spcPts val="0"/>
              </a:spcBef>
              <a:spcAft>
                <a:spcPts val="0"/>
              </a:spcAft>
              <a:buClr>
                <a:srgbClr val="60B5CC"/>
              </a:buClr>
              <a:buSzPts val="2000"/>
              <a:buFont typeface="Noto Sans Symbols"/>
              <a:buChar char="▪"/>
            </a:pPr>
            <a:r>
              <a:rPr lang="en-NZ" sz="2400" b="0" i="0" u="none" strike="noStrike" cap="none" dirty="0">
                <a:solidFill>
                  <a:srgbClr val="000000"/>
                </a:solidFill>
                <a:latin typeface="Corbel"/>
                <a:ea typeface="Corbel"/>
                <a:cs typeface="Corbel"/>
                <a:sym typeface="Corbel"/>
              </a:rPr>
              <a:t>made things with my hands/ </a:t>
            </a:r>
            <a:r>
              <a:rPr lang="en-NZ" sz="2400" b="0" i="1" u="none" strike="noStrike" cap="none" dirty="0" err="1">
                <a:solidFill>
                  <a:srgbClr val="000000"/>
                </a:solidFill>
                <a:latin typeface="Corbel"/>
                <a:ea typeface="Corbel"/>
                <a:cs typeface="Corbel"/>
                <a:sym typeface="Corbel"/>
              </a:rPr>
              <a:t>l</a:t>
            </a:r>
            <a:r>
              <a:rPr lang="en-NZ" sz="2400" i="1" dirty="0" err="1">
                <a:latin typeface="Corbel"/>
                <a:ea typeface="Corbel"/>
                <a:cs typeface="Corbel"/>
                <a:sym typeface="Corbel"/>
              </a:rPr>
              <a:t>àm</a:t>
            </a:r>
            <a:r>
              <a:rPr lang="en-NZ" sz="2400" i="1" dirty="0">
                <a:latin typeface="Corbel"/>
                <a:ea typeface="Corbel"/>
                <a:cs typeface="Corbel"/>
                <a:sym typeface="Corbel"/>
              </a:rPr>
              <a:t> </a:t>
            </a:r>
            <a:r>
              <a:rPr lang="en-NZ" sz="2400" i="1" dirty="0" err="1">
                <a:latin typeface="Corbel"/>
                <a:ea typeface="Corbel"/>
                <a:cs typeface="Corbel"/>
                <a:sym typeface="Corbel"/>
              </a:rPr>
              <a:t>thủ</a:t>
            </a:r>
            <a:r>
              <a:rPr lang="en-NZ" sz="2400" i="1" dirty="0">
                <a:latin typeface="Corbel"/>
                <a:ea typeface="Corbel"/>
                <a:cs typeface="Corbel"/>
                <a:sym typeface="Corbel"/>
              </a:rPr>
              <a:t> </a:t>
            </a:r>
            <a:r>
              <a:rPr lang="en-NZ" sz="2400" i="1" dirty="0" err="1">
                <a:latin typeface="Corbel"/>
                <a:ea typeface="Corbel"/>
                <a:cs typeface="Corbel"/>
                <a:sym typeface="Corbel"/>
              </a:rPr>
              <a:t>công</a:t>
            </a:r>
            <a:endParaRPr sz="2400" i="1" dirty="0"/>
          </a:p>
          <a:p>
            <a:pPr marL="457200" marR="0" lvl="0" indent="-482600" algn="l" rtl="0">
              <a:spcBef>
                <a:spcPts val="0"/>
              </a:spcBef>
              <a:spcAft>
                <a:spcPts val="0"/>
              </a:spcAft>
              <a:buClr>
                <a:srgbClr val="60B5CC"/>
              </a:buClr>
              <a:buSzPts val="2000"/>
              <a:buFont typeface="Noto Sans Symbols"/>
              <a:buChar char="▪"/>
            </a:pPr>
            <a:r>
              <a:rPr lang="en-NZ" sz="2400" b="0" i="0" u="none" strike="noStrike" cap="none" dirty="0">
                <a:solidFill>
                  <a:srgbClr val="000000"/>
                </a:solidFill>
                <a:latin typeface="Corbel"/>
                <a:ea typeface="Corbel"/>
                <a:cs typeface="Corbel"/>
                <a:sym typeface="Corbel"/>
              </a:rPr>
              <a:t>been creative/ </a:t>
            </a:r>
            <a:r>
              <a:rPr lang="en-NZ" sz="2400" b="0" i="1" u="none" strike="noStrike" cap="none" dirty="0" err="1">
                <a:solidFill>
                  <a:srgbClr val="000000"/>
                </a:solidFill>
                <a:latin typeface="Corbel"/>
                <a:ea typeface="Corbel"/>
                <a:cs typeface="Corbel"/>
                <a:sym typeface="Corbel"/>
              </a:rPr>
              <a:t>s</a:t>
            </a:r>
            <a:r>
              <a:rPr lang="en-NZ" sz="2400" i="1" dirty="0" err="1">
                <a:latin typeface="Corbel"/>
                <a:ea typeface="Corbel"/>
                <a:cs typeface="Corbel"/>
                <a:sym typeface="Corbel"/>
              </a:rPr>
              <a:t>áng</a:t>
            </a:r>
            <a:r>
              <a:rPr lang="en-NZ" sz="2400" i="1" dirty="0">
                <a:latin typeface="Corbel"/>
                <a:ea typeface="Corbel"/>
                <a:cs typeface="Corbel"/>
                <a:sym typeface="Corbel"/>
              </a:rPr>
              <a:t> </a:t>
            </a:r>
            <a:r>
              <a:rPr lang="en-NZ" sz="2400" i="1" dirty="0" err="1">
                <a:latin typeface="Corbel"/>
                <a:ea typeface="Corbel"/>
                <a:cs typeface="Corbel"/>
                <a:sym typeface="Corbel"/>
              </a:rPr>
              <a:t>tạo</a:t>
            </a:r>
            <a:endParaRPr sz="2400" i="1" dirty="0"/>
          </a:p>
          <a:p>
            <a:pPr marL="457200" marR="0" lvl="0" indent="-482600" algn="l" rtl="0">
              <a:spcBef>
                <a:spcPts val="0"/>
              </a:spcBef>
              <a:spcAft>
                <a:spcPts val="0"/>
              </a:spcAft>
              <a:buClr>
                <a:srgbClr val="60B5CC"/>
              </a:buClr>
              <a:buSzPts val="2000"/>
              <a:buFont typeface="Noto Sans Symbols"/>
              <a:buChar char="▪"/>
            </a:pPr>
            <a:r>
              <a:rPr lang="en-NZ" sz="2400" b="0" i="0" u="none" strike="noStrike" cap="none" dirty="0">
                <a:solidFill>
                  <a:srgbClr val="000000"/>
                </a:solidFill>
                <a:latin typeface="Corbel"/>
                <a:ea typeface="Corbel"/>
                <a:cs typeface="Corbel"/>
                <a:sym typeface="Corbel"/>
              </a:rPr>
              <a:t>been funny …/ </a:t>
            </a:r>
            <a:r>
              <a:rPr lang="en-NZ" sz="2400" b="0" i="1" u="none" strike="noStrike" cap="none" dirty="0" err="1">
                <a:solidFill>
                  <a:srgbClr val="000000"/>
                </a:solidFill>
                <a:latin typeface="Corbel"/>
                <a:ea typeface="Corbel"/>
                <a:cs typeface="Corbel"/>
                <a:sym typeface="Corbel"/>
              </a:rPr>
              <a:t>h</a:t>
            </a:r>
            <a:r>
              <a:rPr lang="en-NZ" sz="2400" i="1" dirty="0" err="1">
                <a:latin typeface="Corbel"/>
                <a:ea typeface="Corbel"/>
                <a:cs typeface="Corbel"/>
                <a:sym typeface="Corbel"/>
              </a:rPr>
              <a:t>ài</a:t>
            </a:r>
            <a:r>
              <a:rPr lang="en-NZ" sz="2400" i="1" dirty="0">
                <a:latin typeface="Corbel"/>
                <a:ea typeface="Corbel"/>
                <a:cs typeface="Corbel"/>
                <a:sym typeface="Corbel"/>
              </a:rPr>
              <a:t> </a:t>
            </a:r>
            <a:r>
              <a:rPr lang="en-NZ" sz="2400" i="1" dirty="0" err="1">
                <a:latin typeface="Corbel"/>
                <a:ea typeface="Corbel"/>
                <a:cs typeface="Corbel"/>
                <a:sym typeface="Corbel"/>
              </a:rPr>
              <a:t>hước</a:t>
            </a:r>
            <a:r>
              <a:rPr lang="en-NZ" sz="2400" i="1" dirty="0">
                <a:latin typeface="Corbel"/>
                <a:ea typeface="Corbel"/>
                <a:cs typeface="Corbel"/>
                <a:sym typeface="Corbel"/>
              </a:rPr>
              <a:t>….</a:t>
            </a:r>
            <a:endParaRPr sz="2400" i="1" dirty="0"/>
          </a:p>
          <a:p>
            <a:pPr marL="0" marR="0" lvl="0" indent="0" algn="l" rtl="0">
              <a:spcBef>
                <a:spcPts val="0"/>
              </a:spcBef>
              <a:spcAft>
                <a:spcPts val="0"/>
              </a:spcAft>
              <a:buNone/>
            </a:pPr>
            <a:endParaRPr sz="2400" b="0" i="0" u="none" strike="noStrike" cap="none" dirty="0">
              <a:solidFill>
                <a:srgbClr val="000000"/>
              </a:solidFill>
              <a:latin typeface="Corbel"/>
              <a:ea typeface="Corbel"/>
              <a:cs typeface="Corbel"/>
              <a:sym typeface="Corbel"/>
            </a:endParaRPr>
          </a:p>
          <a:p>
            <a:pPr marL="0" marR="0" lvl="0" indent="0" algn="l" rtl="0">
              <a:spcBef>
                <a:spcPts val="0"/>
              </a:spcBef>
              <a:spcAft>
                <a:spcPts val="0"/>
              </a:spcAft>
              <a:buNone/>
            </a:pPr>
            <a:r>
              <a:rPr lang="en-NZ" sz="2400" b="1" i="0" u="none" strike="noStrike" cap="none" dirty="0">
                <a:solidFill>
                  <a:srgbClr val="FF0000"/>
                </a:solidFill>
                <a:latin typeface="Corbel"/>
                <a:ea typeface="Corbel"/>
                <a:cs typeface="Corbel"/>
                <a:sym typeface="Corbel"/>
              </a:rPr>
              <a:t>… yet …/ </a:t>
            </a:r>
            <a:r>
              <a:rPr lang="en-NZ" sz="2400" b="1" dirty="0">
                <a:solidFill>
                  <a:srgbClr val="FF0000"/>
                </a:solidFill>
                <a:latin typeface="Corbel"/>
                <a:ea typeface="Corbel"/>
                <a:cs typeface="Corbel"/>
                <a:sym typeface="Corbel"/>
              </a:rPr>
              <a:t>…. </a:t>
            </a:r>
            <a:r>
              <a:rPr lang="en-NZ" sz="2400" b="1" i="1" dirty="0" err="1">
                <a:solidFill>
                  <a:srgbClr val="FF0000"/>
                </a:solidFill>
                <a:latin typeface="Corbel"/>
                <a:ea typeface="Corbel"/>
                <a:cs typeface="Corbel"/>
                <a:sym typeface="Corbel"/>
              </a:rPr>
              <a:t>được</a:t>
            </a:r>
            <a:endParaRPr sz="2400" i="1" dirty="0"/>
          </a:p>
          <a:p>
            <a:pPr marL="0" marR="0" lvl="0" indent="0" algn="l" rtl="0">
              <a:spcBef>
                <a:spcPts val="0"/>
              </a:spcBef>
              <a:spcAft>
                <a:spcPts val="0"/>
              </a:spcAft>
              <a:buNone/>
            </a:pPr>
            <a:endParaRPr sz="2400" b="0" i="0" u="none" strike="noStrike" cap="none" dirty="0">
              <a:solidFill>
                <a:srgbClr val="000000"/>
              </a:solidFill>
              <a:latin typeface="Corbel"/>
              <a:ea typeface="Corbel"/>
              <a:cs typeface="Corbel"/>
              <a:sym typeface="Corbel"/>
            </a:endParaRPr>
          </a:p>
          <a:p>
            <a:pPr marL="0" marR="0" lvl="0" indent="0" algn="l" rtl="0">
              <a:spcBef>
                <a:spcPts val="0"/>
              </a:spcBef>
              <a:spcAft>
                <a:spcPts val="0"/>
              </a:spcAft>
              <a:buNone/>
            </a:pPr>
            <a:r>
              <a:rPr lang="en-NZ" sz="2400" b="1" i="0" u="none" strike="noStrike" cap="none" dirty="0">
                <a:solidFill>
                  <a:srgbClr val="FF0000"/>
                </a:solidFill>
                <a:latin typeface="Corbel"/>
                <a:ea typeface="Corbel"/>
                <a:cs typeface="Corbel"/>
                <a:sym typeface="Corbel"/>
              </a:rPr>
              <a:t>But maybe I will!</a:t>
            </a:r>
            <a:endParaRPr sz="2400" b="1" i="0" u="none" strike="noStrike" cap="none" dirty="0">
              <a:solidFill>
                <a:srgbClr val="FF0000"/>
              </a:solidFill>
              <a:latin typeface="Corbel"/>
              <a:ea typeface="Corbel"/>
              <a:cs typeface="Corbel"/>
              <a:sym typeface="Corbel"/>
            </a:endParaRPr>
          </a:p>
          <a:p>
            <a:pPr marL="0" marR="0" lvl="0" indent="0" algn="l" rtl="0">
              <a:spcBef>
                <a:spcPts val="0"/>
              </a:spcBef>
              <a:spcAft>
                <a:spcPts val="0"/>
              </a:spcAft>
              <a:buNone/>
            </a:pPr>
            <a:r>
              <a:rPr lang="en-NZ" sz="2400" b="1" i="1" dirty="0" err="1">
                <a:solidFill>
                  <a:srgbClr val="FF0000"/>
                </a:solidFill>
                <a:latin typeface="Corbel"/>
                <a:ea typeface="Corbel"/>
                <a:cs typeface="Corbel"/>
                <a:sym typeface="Corbel"/>
              </a:rPr>
              <a:t>Nhưng</a:t>
            </a:r>
            <a:r>
              <a:rPr lang="en-NZ" sz="2400" b="1" i="1" dirty="0">
                <a:solidFill>
                  <a:srgbClr val="FF0000"/>
                </a:solidFill>
                <a:latin typeface="Corbel"/>
                <a:ea typeface="Corbel"/>
                <a:cs typeface="Corbel"/>
                <a:sym typeface="Corbel"/>
              </a:rPr>
              <a:t> </a:t>
            </a:r>
            <a:r>
              <a:rPr lang="en-NZ" sz="2400" b="1" i="1" dirty="0" err="1">
                <a:solidFill>
                  <a:srgbClr val="FF0000"/>
                </a:solidFill>
                <a:latin typeface="Corbel"/>
                <a:ea typeface="Corbel"/>
                <a:cs typeface="Corbel"/>
                <a:sym typeface="Corbel"/>
              </a:rPr>
              <a:t>có</a:t>
            </a:r>
            <a:r>
              <a:rPr lang="en-NZ" sz="2400" b="1" i="1" dirty="0">
                <a:solidFill>
                  <a:srgbClr val="FF0000"/>
                </a:solidFill>
                <a:latin typeface="Corbel"/>
                <a:ea typeface="Corbel"/>
                <a:cs typeface="Corbel"/>
                <a:sym typeface="Corbel"/>
              </a:rPr>
              <a:t> </a:t>
            </a:r>
            <a:r>
              <a:rPr lang="en-NZ" sz="2400" b="1" i="1" dirty="0" err="1">
                <a:solidFill>
                  <a:srgbClr val="FF0000"/>
                </a:solidFill>
                <a:latin typeface="Corbel"/>
                <a:ea typeface="Corbel"/>
                <a:cs typeface="Corbel"/>
                <a:sym typeface="Corbel"/>
              </a:rPr>
              <a:t>thể</a:t>
            </a:r>
            <a:r>
              <a:rPr lang="en-NZ" sz="2400" b="1" i="1" dirty="0">
                <a:solidFill>
                  <a:srgbClr val="FF0000"/>
                </a:solidFill>
                <a:latin typeface="Corbel"/>
                <a:ea typeface="Corbel"/>
                <a:cs typeface="Corbel"/>
                <a:sym typeface="Corbel"/>
              </a:rPr>
              <a:t> con </a:t>
            </a:r>
            <a:r>
              <a:rPr lang="en-NZ" sz="2400" b="1" i="1" dirty="0" err="1">
                <a:solidFill>
                  <a:srgbClr val="FF0000"/>
                </a:solidFill>
                <a:latin typeface="Corbel"/>
                <a:ea typeface="Corbel"/>
                <a:cs typeface="Corbel"/>
                <a:sym typeface="Corbel"/>
              </a:rPr>
              <a:t>sẽ</a:t>
            </a:r>
            <a:r>
              <a:rPr lang="en-NZ" sz="2400" b="1" i="1" dirty="0">
                <a:solidFill>
                  <a:srgbClr val="FF0000"/>
                </a:solidFill>
                <a:latin typeface="Corbel"/>
                <a:ea typeface="Corbel"/>
                <a:cs typeface="Corbel"/>
                <a:sym typeface="Corbel"/>
              </a:rPr>
              <a:t> </a:t>
            </a:r>
            <a:r>
              <a:rPr lang="en-NZ" sz="2400" b="1" i="1" dirty="0" err="1">
                <a:solidFill>
                  <a:srgbClr val="FF0000"/>
                </a:solidFill>
                <a:latin typeface="Corbel"/>
                <a:ea typeface="Corbel"/>
                <a:cs typeface="Corbel"/>
                <a:sym typeface="Corbel"/>
              </a:rPr>
              <a:t>làm</a:t>
            </a:r>
            <a:endParaRPr sz="2400" b="1" i="1" dirty="0">
              <a:solidFill>
                <a:srgbClr val="FF0000"/>
              </a:solidFill>
              <a:latin typeface="Corbel"/>
              <a:ea typeface="Corbel"/>
              <a:cs typeface="Corbel"/>
              <a:sym typeface="Corbel"/>
            </a:endParaRPr>
          </a:p>
          <a:p>
            <a:pPr marL="0" marR="0" lvl="0" indent="0" algn="l" rtl="0">
              <a:spcBef>
                <a:spcPts val="0"/>
              </a:spcBef>
              <a:spcAft>
                <a:spcPts val="0"/>
              </a:spcAft>
              <a:buNone/>
            </a:pPr>
            <a:endParaRPr sz="2000" b="0" i="0" u="none" strike="noStrike" cap="none" dirty="0">
              <a:solidFill>
                <a:srgbClr val="000000"/>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8">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8">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8">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8">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8">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28">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28">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28">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2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3315</Words>
  <Application>Microsoft Office PowerPoint</Application>
  <PresentationFormat>Widescreen</PresentationFormat>
  <Paragraphs>323</Paragraphs>
  <Slides>28</Slides>
  <Notes>28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28</vt:i4>
      </vt:variant>
    </vt:vector>
  </HeadingPairs>
  <TitlesOfParts>
    <vt:vector size="43" baseType="lpstr">
      <vt:lpstr>Corbel</vt:lpstr>
      <vt:lpstr>Noto Sans Symbols</vt:lpstr>
      <vt:lpstr>Arial Rounded</vt:lpstr>
      <vt:lpstr>Wingdings</vt:lpstr>
      <vt:lpstr>Wingdings 2</vt:lpstr>
      <vt:lpstr>Arial</vt:lpstr>
      <vt:lpstr>Times New Roman</vt:lpstr>
      <vt:lpstr>Book Antiqua</vt:lpstr>
      <vt:lpstr>Wingdings 3</vt:lpstr>
      <vt:lpstr>Calibri</vt:lpstr>
      <vt:lpstr>Module</vt:lpstr>
      <vt:lpstr>2_Module</vt:lpstr>
      <vt:lpstr>1_Module</vt:lpstr>
      <vt:lpstr>2_Default Design</vt:lpstr>
      <vt:lpstr>3_Module</vt:lpstr>
      <vt:lpstr>Three types of 21st C skills 3 loại kỹ năng thế kỷ 21</vt:lpstr>
      <vt:lpstr>Affective skills – developing character and promoting mental health Các kỹ năng cảm xúc - phát triển nhân cách và tăng cường sức khỏe tinh thần</vt:lpstr>
      <vt:lpstr>Vietnam children’s mental health Sức khỏe tinh thần của trẻ em Việt Nam</vt:lpstr>
      <vt:lpstr>How to help children develop into resilient learners: Cách giúp trẻ phát triển thành những người học có ý chí</vt:lpstr>
      <vt:lpstr>1) Efficacy – help build students belief they can  achieve success through their own actions Khả năng đạt được kết quả như mong muốn - giúp xây dựng cho trẻ lòng tin rằng con có thể đạt được thành công thông qua những hành động của chính mình</vt:lpstr>
      <vt:lpstr>Self-Esteem: Lòng tự tôn</vt:lpstr>
      <vt:lpstr>Watch your language Cân nhắc ngôn ngữ sử dụng  với trẻ</vt:lpstr>
      <vt:lpstr>PowerPoint Presentation</vt:lpstr>
      <vt:lpstr>What can’t you do? Con không thể làm gì?</vt:lpstr>
      <vt:lpstr>2. Agency – practise all the 21st C Character skills  Khả năng tự chủ - thực hành tất cả các kỹ năng</vt:lpstr>
      <vt:lpstr>PowerPoint Presentation</vt:lpstr>
      <vt:lpstr>PowerPoint Presentation</vt:lpstr>
      <vt:lpstr>PowerPoint Presentation</vt:lpstr>
      <vt:lpstr>Failure - the state or condition of not meeting a desired or intended objective Thất bại - trạng thái hoặc điều kiện không đạt được như mong muốn hoặc mục tiêu đã định </vt:lpstr>
      <vt:lpstr>Success and Failure Thành công và thất bại</vt:lpstr>
      <vt:lpstr>3. Take action and fail well Hành động và chấp nhận thất bại tích cực</vt:lpstr>
      <vt:lpstr>Reactions to Failure Phản ứng với thất bại</vt:lpstr>
      <vt:lpstr>Share your own experience of failing well Chia sẻ trải nghiệm thất bại tiêu cực của bản thân</vt:lpstr>
      <vt:lpstr>PowerPoint Presentation</vt:lpstr>
      <vt:lpstr>Notice how they talk to themselves – teach them how to develop a ‘Growth Mindset’ Lưu ý cách trẻ tự trò chuyện với bản thân - dạy trẻ cách phát triển tư duy tịnh tiến</vt:lpstr>
      <vt:lpstr>Then what do they do next? Tiếp đó trẻ sẽ làm gì?</vt:lpstr>
      <vt:lpstr>PowerPoint Presentation</vt:lpstr>
      <vt:lpstr>PowerPoint Presentation</vt:lpstr>
      <vt:lpstr>Use Slogans Dùng các khẩu hiệu</vt:lpstr>
      <vt:lpstr>PowerPoint Presentation</vt:lpstr>
      <vt:lpstr>As a role model do you demonstrate for children to copy: Khi làm gương cho trẻ, anh/chị có làm mẫu cho trẻ:</vt:lpstr>
      <vt:lpstr>Courage Sự dũng cảm</vt:lpstr>
      <vt:lpstr>Courage Sự dũng cảm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Lance King</dc:creator>
  <cp:lastModifiedBy>Lance King</cp:lastModifiedBy>
  <cp:revision>4</cp:revision>
  <dcterms:created xsi:type="dcterms:W3CDTF">2024-01-03T01:45:12Z</dcterms:created>
  <dcterms:modified xsi:type="dcterms:W3CDTF">2025-05-31T01:06:22Z</dcterms:modified>
</cp:coreProperties>
</file>